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4" r:id="rId2"/>
    <p:sldMasterId id="2147483711" r:id="rId3"/>
    <p:sldMasterId id="2147483727" r:id="rId4"/>
    <p:sldMasterId id="2147483744" r:id="rId5"/>
    <p:sldMasterId id="2147483835" r:id="rId6"/>
  </p:sldMasterIdLst>
  <p:notesMasterIdLst>
    <p:notesMasterId r:id="rId30"/>
  </p:notesMasterIdLst>
  <p:sldIdLst>
    <p:sldId id="289" r:id="rId7"/>
    <p:sldId id="5718" r:id="rId8"/>
    <p:sldId id="5715" r:id="rId9"/>
    <p:sldId id="5719" r:id="rId10"/>
    <p:sldId id="5720" r:id="rId11"/>
    <p:sldId id="5721" r:id="rId12"/>
    <p:sldId id="6295" r:id="rId13"/>
    <p:sldId id="6289" r:id="rId14"/>
    <p:sldId id="5725" r:id="rId15"/>
    <p:sldId id="286" r:id="rId16"/>
    <p:sldId id="6287" r:id="rId17"/>
    <p:sldId id="5727" r:id="rId18"/>
    <p:sldId id="6294" r:id="rId19"/>
    <p:sldId id="6288" r:id="rId20"/>
    <p:sldId id="6292" r:id="rId21"/>
    <p:sldId id="5724" r:id="rId22"/>
    <p:sldId id="6293" r:id="rId23"/>
    <p:sldId id="513" r:id="rId24"/>
    <p:sldId id="6249" r:id="rId25"/>
    <p:sldId id="6282" r:id="rId26"/>
    <p:sldId id="6296" r:id="rId27"/>
    <p:sldId id="270" r:id="rId28"/>
    <p:sldId id="6285" r:id="rId29"/>
  </p:sldIdLst>
  <p:sldSz cx="12192000" cy="6858000"/>
  <p:notesSz cx="6858000" cy="9144000"/>
  <p:defaultText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7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5532"/>
  </p:normalViewPr>
  <p:slideViewPr>
    <p:cSldViewPr snapToGrid="0" snapToObjects="1">
      <p:cViewPr>
        <p:scale>
          <a:sx n="90" d="100"/>
          <a:sy n="90" d="100"/>
        </p:scale>
        <p:origin x="336" y="1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D31351-CD41-AE4E-BBD3-8F05C1D0AAC0}" type="datetimeFigureOut">
              <a:rPr lang="en-US" smtClean="0"/>
              <a:t>6/1/2023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E9A1EE-9968-F749-8757-D0FEF388D6B4}" type="slidenum">
              <a:rPr lang="en-US" smtClean="0"/>
              <a:t>‹#›</a:t>
            </a:fld>
            <a:endParaRPr lang="en-US"/>
          </a:p>
        </p:txBody>
      </p:sp>
    </p:spTree>
    <p:extLst>
      <p:ext uri="{BB962C8B-B14F-4D97-AF65-F5344CB8AC3E}">
        <p14:creationId xmlns:p14="http://schemas.microsoft.com/office/powerpoint/2010/main" val="1319152836"/>
      </p:ext>
    </p:extLst>
  </p:cSld>
  <p:clrMap bg1="lt1" tx1="dk1" bg2="lt2" tx2="dk2" accent1="accent1" accent2="accent2" accent3="accent3" accent4="accent4" accent5="accent5" accent6="accent6" hlink="hlink" folHlink="folHlink"/>
  <p:notesStyle>
    <a:lvl1pPr marL="0" algn="l" defTabSz="457108" rtl="0" eaLnBrk="1" latinLnBrk="0" hangingPunct="1">
      <a:defRPr sz="1200" kern="1200">
        <a:solidFill>
          <a:schemeClr val="tx1"/>
        </a:solidFill>
        <a:latin typeface="+mn-lt"/>
        <a:ea typeface="+mn-ea"/>
        <a:cs typeface="+mn-cs"/>
      </a:defRPr>
    </a:lvl1pPr>
    <a:lvl2pPr marL="457108" algn="l" defTabSz="457108" rtl="0" eaLnBrk="1" latinLnBrk="0" hangingPunct="1">
      <a:defRPr sz="1200" kern="1200">
        <a:solidFill>
          <a:schemeClr val="tx1"/>
        </a:solidFill>
        <a:latin typeface="+mn-lt"/>
        <a:ea typeface="+mn-ea"/>
        <a:cs typeface="+mn-cs"/>
      </a:defRPr>
    </a:lvl2pPr>
    <a:lvl3pPr marL="914218" algn="l" defTabSz="457108" rtl="0" eaLnBrk="1" latinLnBrk="0" hangingPunct="1">
      <a:defRPr sz="1200" kern="1200">
        <a:solidFill>
          <a:schemeClr val="tx1"/>
        </a:solidFill>
        <a:latin typeface="+mn-lt"/>
        <a:ea typeface="+mn-ea"/>
        <a:cs typeface="+mn-cs"/>
      </a:defRPr>
    </a:lvl3pPr>
    <a:lvl4pPr marL="1371326" algn="l" defTabSz="457108" rtl="0" eaLnBrk="1" latinLnBrk="0" hangingPunct="1">
      <a:defRPr sz="1200" kern="1200">
        <a:solidFill>
          <a:schemeClr val="tx1"/>
        </a:solidFill>
        <a:latin typeface="+mn-lt"/>
        <a:ea typeface="+mn-ea"/>
        <a:cs typeface="+mn-cs"/>
      </a:defRPr>
    </a:lvl4pPr>
    <a:lvl5pPr marL="1828434" algn="l" defTabSz="457108" rtl="0" eaLnBrk="1" latinLnBrk="0" hangingPunct="1">
      <a:defRPr sz="1200" kern="1200">
        <a:solidFill>
          <a:schemeClr val="tx1"/>
        </a:solidFill>
        <a:latin typeface="+mn-lt"/>
        <a:ea typeface="+mn-ea"/>
        <a:cs typeface="+mn-cs"/>
      </a:defRPr>
    </a:lvl5pPr>
    <a:lvl6pPr marL="2285543" algn="l" defTabSz="457108" rtl="0" eaLnBrk="1" latinLnBrk="0" hangingPunct="1">
      <a:defRPr sz="1200" kern="1200">
        <a:solidFill>
          <a:schemeClr val="tx1"/>
        </a:solidFill>
        <a:latin typeface="+mn-lt"/>
        <a:ea typeface="+mn-ea"/>
        <a:cs typeface="+mn-cs"/>
      </a:defRPr>
    </a:lvl6pPr>
    <a:lvl7pPr marL="2742652" algn="l" defTabSz="457108" rtl="0" eaLnBrk="1" latinLnBrk="0" hangingPunct="1">
      <a:defRPr sz="1200" kern="1200">
        <a:solidFill>
          <a:schemeClr val="tx1"/>
        </a:solidFill>
        <a:latin typeface="+mn-lt"/>
        <a:ea typeface="+mn-ea"/>
        <a:cs typeface="+mn-cs"/>
      </a:defRPr>
    </a:lvl7pPr>
    <a:lvl8pPr marL="3199760" algn="l" defTabSz="457108" rtl="0" eaLnBrk="1" latinLnBrk="0" hangingPunct="1">
      <a:defRPr sz="1200" kern="1200">
        <a:solidFill>
          <a:schemeClr val="tx1"/>
        </a:solidFill>
        <a:latin typeface="+mn-lt"/>
        <a:ea typeface="+mn-ea"/>
        <a:cs typeface="+mn-cs"/>
      </a:defRPr>
    </a:lvl8pPr>
    <a:lvl9pPr marL="3656868" algn="l" defTabSz="4571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US" dirty="0"/>
              <a:t>1/1/19</a:t>
            </a:r>
          </a:p>
        </p:txBody>
      </p:sp>
      <p:sp>
        <p:nvSpPr>
          <p:cNvPr id="5" name="Footer Placeholder 4"/>
          <p:cNvSpPr>
            <a:spLocks noGrp="1"/>
          </p:cNvSpPr>
          <p:nvPr>
            <p:ph type="ftr" sz="quarter" idx="4"/>
          </p:nvPr>
        </p:nvSpPr>
        <p:spPr/>
        <p:txBody>
          <a:bodyPr/>
          <a:lstStyle/>
          <a:p>
            <a:r>
              <a:rPr lang="en-US" dirty="0"/>
              <a:t>Draft pending OpenID Foundation Board Review</a:t>
            </a:r>
          </a:p>
        </p:txBody>
      </p:sp>
      <p:sp>
        <p:nvSpPr>
          <p:cNvPr id="6" name="Slide Number Placeholder 5"/>
          <p:cNvSpPr>
            <a:spLocks noGrp="1"/>
          </p:cNvSpPr>
          <p:nvPr>
            <p:ph type="sldNum" sz="quarter" idx="5"/>
          </p:nvPr>
        </p:nvSpPr>
        <p:spPr/>
        <p:txBody>
          <a:bodyPr/>
          <a:lstStyle/>
          <a:p>
            <a:fld id="{57CBA090-F31D-4280-92D7-20EE60788921}" type="slidenum">
              <a:rPr lang="en-US" smtClean="0"/>
              <a:t>2</a:t>
            </a:fld>
            <a:endParaRPr lang="en-US" dirty="0"/>
          </a:p>
        </p:txBody>
      </p:sp>
    </p:spTree>
    <p:extLst>
      <p:ext uri="{BB962C8B-B14F-4D97-AF65-F5344CB8AC3E}">
        <p14:creationId xmlns:p14="http://schemas.microsoft.com/office/powerpoint/2010/main" val="395891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d2fc2fc16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d2fc2fc16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d2fc2fc16_0_1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7d2fc2fc16_0_1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Sponsored by these companies and organizations. </a:t>
            </a:r>
            <a:endParaRPr dirty="0"/>
          </a:p>
          <a:p>
            <a:pPr marL="0" lvl="0" indent="0" algn="l" rtl="0">
              <a:spcBef>
                <a:spcPts val="0"/>
              </a:spcBef>
              <a:spcAft>
                <a:spcPts val="0"/>
              </a:spcAft>
              <a:buNone/>
            </a:pPr>
            <a:r>
              <a:rPr lang="en" dirty="0"/>
              <a:t>Without the contributions from these sponsors, we cannot provide the free service for spec making and IPR maintenance. </a:t>
            </a:r>
            <a:endParaRPr dirty="0"/>
          </a:p>
        </p:txBody>
      </p:sp>
    </p:spTree>
    <p:extLst>
      <p:ext uri="{BB962C8B-B14F-4D97-AF65-F5344CB8AC3E}">
        <p14:creationId xmlns:p14="http://schemas.microsoft.com/office/powerpoint/2010/main" val="394273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d2fc2fc16_0_1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7d2fc2fc16_0_1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Sponsored by these companies and organizations. </a:t>
            </a:r>
            <a:endParaRPr dirty="0"/>
          </a:p>
          <a:p>
            <a:pPr marL="0" lvl="0" indent="0" algn="l" rtl="0">
              <a:spcBef>
                <a:spcPts val="0"/>
              </a:spcBef>
              <a:spcAft>
                <a:spcPts val="0"/>
              </a:spcAft>
              <a:buNone/>
            </a:pPr>
            <a:r>
              <a:rPr lang="en" dirty="0"/>
              <a:t>Without the contributions from these sponsors, we cannot provide the free service for spec making and IPR maintenance. </a:t>
            </a:r>
            <a:endParaRPr dirty="0"/>
          </a:p>
        </p:txBody>
      </p:sp>
    </p:spTree>
    <p:extLst>
      <p:ext uri="{BB962C8B-B14F-4D97-AF65-F5344CB8AC3E}">
        <p14:creationId xmlns:p14="http://schemas.microsoft.com/office/powerpoint/2010/main" val="3942730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d2fc2fc16_0_1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7d2fc2fc16_0_1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Sponsored by these companies and organizations. </a:t>
            </a:r>
            <a:endParaRPr dirty="0"/>
          </a:p>
          <a:p>
            <a:pPr marL="0" lvl="0" indent="0" algn="l" rtl="0">
              <a:spcBef>
                <a:spcPts val="0"/>
              </a:spcBef>
              <a:spcAft>
                <a:spcPts val="0"/>
              </a:spcAft>
              <a:buNone/>
            </a:pPr>
            <a:r>
              <a:rPr lang="en" dirty="0"/>
              <a:t>Without the contributions from these sponsors, we cannot provide the free service for spec making and IPR maintenance. </a:t>
            </a:r>
            <a:endParaRPr dirty="0"/>
          </a:p>
        </p:txBody>
      </p:sp>
    </p:spTree>
    <p:extLst>
      <p:ext uri="{BB962C8B-B14F-4D97-AF65-F5344CB8AC3E}">
        <p14:creationId xmlns:p14="http://schemas.microsoft.com/office/powerpoint/2010/main" val="3942730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25abef8b3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25abef8b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Is that it really happens and US and Canada go green. </a:t>
            </a:r>
            <a:endParaRPr/>
          </a:p>
        </p:txBody>
      </p:sp>
    </p:spTree>
    <p:extLst>
      <p:ext uri="{BB962C8B-B14F-4D97-AF65-F5344CB8AC3E}">
        <p14:creationId xmlns:p14="http://schemas.microsoft.com/office/powerpoint/2010/main" val="1260566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2e4f30639f_0_1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2e4f30639f_0_1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3f7e0fca4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3f7e0fca4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2e4f30639f_0_1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0" name="Google Shape;400;g22e4f30639f_0_1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dirty="0"/>
              <a:t>Click to edit Master subtitle style</a:t>
            </a:r>
          </a:p>
          <a:p>
            <a:r>
              <a:rPr lang="en-US" dirty="0"/>
              <a:t>Date</a:t>
            </a:r>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a:solidFill>
                  <a:schemeClr val="bg1"/>
                </a:solidFill>
              </a:rPr>
              <a:t>|   </a:t>
            </a:r>
            <a:r>
              <a:rPr lang="en-US" sz="1000" err="1">
                <a:solidFill>
                  <a:schemeClr val="bg1"/>
                </a:solidFill>
              </a:rPr>
              <a:t>openid.net</a:t>
            </a:r>
            <a:endParaRPr lang="en-US" sz="1000">
              <a:solidFill>
                <a:schemeClr val="bg1"/>
              </a:solidFill>
            </a:endParaRP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chemeClr val="bg1"/>
                </a:solidFill>
              </a:rPr>
              <a:pPr algn="ctr"/>
              <a:t>‹#›</a:t>
            </a:fld>
            <a:endParaRPr lang="en-US" sz="1000">
              <a:solidFill>
                <a:schemeClr val="bg1"/>
              </a:solidFil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67730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135964"/>
            <a:ext cx="10515600" cy="674744"/>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dirty="0"/>
              <a:t>Click to edit Master text styles</a:t>
            </a:r>
          </a:p>
        </p:txBody>
      </p:sp>
    </p:spTree>
    <p:extLst>
      <p:ext uri="{BB962C8B-B14F-4D97-AF65-F5344CB8AC3E}">
        <p14:creationId xmlns:p14="http://schemas.microsoft.com/office/powerpoint/2010/main" val="157314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dirty="0"/>
              <a:t>Click to edit Master title style</a:t>
            </a:r>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endParaRPr lang="en-US"/>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endParaRPr lang="en-US"/>
          </a:p>
        </p:txBody>
      </p:sp>
    </p:spTree>
    <p:extLst>
      <p:ext uri="{BB962C8B-B14F-4D97-AF65-F5344CB8AC3E}">
        <p14:creationId xmlns:p14="http://schemas.microsoft.com/office/powerpoint/2010/main" val="362762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endParaRPr lang="en-US"/>
          </a:p>
        </p:txBody>
      </p:sp>
    </p:spTree>
    <p:extLst>
      <p:ext uri="{BB962C8B-B14F-4D97-AF65-F5344CB8AC3E}">
        <p14:creationId xmlns:p14="http://schemas.microsoft.com/office/powerpoint/2010/main" val="178595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49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タイトルとコンテンツ" type="obj">
  <p:cSld name="タイトルとコンテンツ">
    <p:spTree>
      <p:nvGrpSpPr>
        <p:cNvPr id="1" name="Shape 301"/>
        <p:cNvGrpSpPr/>
        <p:nvPr/>
      </p:nvGrpSpPr>
      <p:grpSpPr>
        <a:xfrm>
          <a:off x="0" y="0"/>
          <a:ext cx="0" cy="0"/>
          <a:chOff x="0" y="0"/>
          <a:chExt cx="0" cy="0"/>
        </a:xfrm>
      </p:grpSpPr>
      <p:sp>
        <p:nvSpPr>
          <p:cNvPr id="302" name="Google Shape;302;p30"/>
          <p:cNvSpPr txBox="1">
            <a:spLocks noGrp="1"/>
          </p:cNvSpPr>
          <p:nvPr>
            <p:ph type="title"/>
          </p:nvPr>
        </p:nvSpPr>
        <p:spPr>
          <a:xfrm>
            <a:off x="281528" y="303214"/>
            <a:ext cx="11628800" cy="557200"/>
          </a:xfrm>
          <a:prstGeom prst="rect">
            <a:avLst/>
          </a:prstGeom>
          <a:noFill/>
          <a:ln>
            <a:noFill/>
          </a:ln>
        </p:spPr>
        <p:txBody>
          <a:bodyPr spcFirstLastPara="1" wrap="square" lIns="0" tIns="0" rIns="0" bIns="43158"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3" name="Google Shape;303;p30"/>
          <p:cNvSpPr txBox="1">
            <a:spLocks noGrp="1"/>
          </p:cNvSpPr>
          <p:nvPr>
            <p:ph type="body" idx="1"/>
          </p:nvPr>
        </p:nvSpPr>
        <p:spPr>
          <a:xfrm>
            <a:off x="281528" y="1000125"/>
            <a:ext cx="11628800" cy="5458000"/>
          </a:xfrm>
          <a:prstGeom prst="rect">
            <a:avLst/>
          </a:prstGeom>
          <a:noFill/>
          <a:ln>
            <a:noFill/>
          </a:ln>
        </p:spPr>
        <p:txBody>
          <a:bodyPr spcFirstLastPara="1" wrap="square" lIns="88380" tIns="43158" rIns="88380" bIns="43158" anchor="t" anchorCtr="0">
            <a:noAutofit/>
          </a:bodyPr>
          <a:lstStyle>
            <a:lvl1pPr marL="609463" lvl="0" indent="-457098" algn="l" rtl="0">
              <a:spcBef>
                <a:spcPts val="667"/>
              </a:spcBef>
              <a:spcAft>
                <a:spcPts val="0"/>
              </a:spcAft>
              <a:buSzPts val="1800"/>
              <a:buChar char="■"/>
              <a:defRPr>
                <a:latin typeface="Franklin Gothic"/>
                <a:ea typeface="Franklin Gothic"/>
                <a:cs typeface="Franklin Gothic"/>
                <a:sym typeface="Franklin Gothic"/>
              </a:defRPr>
            </a:lvl1pPr>
            <a:lvl2pPr marL="1218926" lvl="1" indent="-431703" algn="l" rtl="0">
              <a:spcBef>
                <a:spcPts val="667"/>
              </a:spcBef>
              <a:spcAft>
                <a:spcPts val="0"/>
              </a:spcAft>
              <a:buSzPts val="1500"/>
              <a:buChar char="●"/>
              <a:defRPr>
                <a:latin typeface="Franklin Gothic"/>
                <a:ea typeface="Franklin Gothic"/>
                <a:cs typeface="Franklin Gothic"/>
                <a:sym typeface="Franklin Gothic"/>
              </a:defRPr>
            </a:lvl2pPr>
            <a:lvl3pPr marL="1828388" lvl="2" indent="-423239" algn="l" rtl="0">
              <a:spcBef>
                <a:spcPts val="400"/>
              </a:spcBef>
              <a:spcAft>
                <a:spcPts val="0"/>
              </a:spcAft>
              <a:buSzPts val="1400"/>
              <a:buFont typeface="Franklin Gothic"/>
              <a:buChar char="▪"/>
              <a:defRPr>
                <a:latin typeface="Franklin Gothic"/>
                <a:ea typeface="Franklin Gothic"/>
                <a:cs typeface="Franklin Gothic"/>
                <a:sym typeface="Franklin Gothic"/>
              </a:defRPr>
            </a:lvl3pPr>
            <a:lvl4pPr marL="2437852" lvl="3" indent="-406309" algn="l" rtl="0">
              <a:spcBef>
                <a:spcPts val="267"/>
              </a:spcBef>
              <a:spcAft>
                <a:spcPts val="0"/>
              </a:spcAft>
              <a:buSzPts val="1200"/>
              <a:buFont typeface="Franklin Gothic"/>
              <a:buChar char="▪"/>
              <a:defRPr>
                <a:latin typeface="Franklin Gothic"/>
                <a:ea typeface="Franklin Gothic"/>
                <a:cs typeface="Franklin Gothic"/>
                <a:sym typeface="Franklin Gothic"/>
              </a:defRPr>
            </a:lvl4pPr>
            <a:lvl5pPr marL="3047315" lvl="4" indent="-397844" algn="l" rtl="0">
              <a:spcBef>
                <a:spcPts val="133"/>
              </a:spcBef>
              <a:spcAft>
                <a:spcPts val="0"/>
              </a:spcAft>
              <a:buSzPts val="1100"/>
              <a:buFont typeface="Franklin Gothic"/>
              <a:buChar char="▪"/>
              <a:defRPr>
                <a:latin typeface="Franklin Gothic"/>
                <a:ea typeface="Franklin Gothic"/>
                <a:cs typeface="Franklin Gothic"/>
                <a:sym typeface="Franklin Gothic"/>
              </a:defRPr>
            </a:lvl5pPr>
            <a:lvl6pPr marL="3656778" lvl="5" indent="-423239" algn="l" rtl="0">
              <a:spcBef>
                <a:spcPts val="133"/>
              </a:spcBef>
              <a:spcAft>
                <a:spcPts val="0"/>
              </a:spcAft>
              <a:buSzPts val="1400"/>
              <a:buChar char="▪"/>
              <a:defRPr/>
            </a:lvl6pPr>
            <a:lvl7pPr marL="4266241" lvl="6" indent="-423239" algn="l" rtl="0">
              <a:spcBef>
                <a:spcPts val="133"/>
              </a:spcBef>
              <a:spcAft>
                <a:spcPts val="0"/>
              </a:spcAft>
              <a:buSzPts val="1400"/>
              <a:buChar char="▪"/>
              <a:defRPr/>
            </a:lvl7pPr>
            <a:lvl8pPr marL="4875702" lvl="7" indent="-423239" algn="l" rtl="0">
              <a:spcBef>
                <a:spcPts val="133"/>
              </a:spcBef>
              <a:spcAft>
                <a:spcPts val="0"/>
              </a:spcAft>
              <a:buSzPts val="1400"/>
              <a:buChar char="▪"/>
              <a:defRPr/>
            </a:lvl8pPr>
            <a:lvl9pPr marL="5485167" lvl="8" indent="-423239" algn="l" rtl="0">
              <a:spcBef>
                <a:spcPts val="133"/>
              </a:spcBef>
              <a:spcAft>
                <a:spcPts val="0"/>
              </a:spcAft>
              <a:buSzPts val="1400"/>
              <a:buChar char="▪"/>
              <a:defRPr/>
            </a:lvl9pPr>
          </a:lstStyle>
          <a:p>
            <a:endParaRPr/>
          </a:p>
        </p:txBody>
      </p:sp>
    </p:spTree>
    <p:extLst>
      <p:ext uri="{BB962C8B-B14F-4D97-AF65-F5344CB8AC3E}">
        <p14:creationId xmlns:p14="http://schemas.microsoft.com/office/powerpoint/2010/main" val="278603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09600" y="237151"/>
            <a:ext cx="10972800" cy="822940"/>
          </a:xfrm>
        </p:spPr>
        <p:txBody>
          <a:bodyPr/>
          <a:lstStyle>
            <a:lvl1pPr>
              <a:defRPr>
                <a:latin typeface="Avenir Book"/>
                <a:cs typeface="Avenir Book"/>
              </a:defRPr>
            </a:lvl1pPr>
          </a:lstStyle>
          <a:p>
            <a:r>
              <a:rPr lang="de-CH"/>
              <a:t>Mastertitelformat bearbeiten</a:t>
            </a:r>
            <a:endParaRPr lang="en-GB"/>
          </a:p>
        </p:txBody>
      </p:sp>
      <p:sp>
        <p:nvSpPr>
          <p:cNvPr id="3" name="Inhaltsplatzhalter 2"/>
          <p:cNvSpPr>
            <a:spLocks noGrp="1"/>
          </p:cNvSpPr>
          <p:nvPr>
            <p:ph idx="1"/>
          </p:nvPr>
        </p:nvSpPr>
        <p:spPr>
          <a:xfrm>
            <a:off x="609600" y="1382121"/>
            <a:ext cx="10972800" cy="4938323"/>
          </a:xfrm>
        </p:spPr>
        <p:txBody>
          <a:bodyPr/>
          <a:lstStyle>
            <a:lvl1pPr>
              <a:buClr>
                <a:schemeClr val="accent6">
                  <a:lumMod val="75000"/>
                </a:schemeClr>
              </a:buClr>
              <a:defRPr>
                <a:latin typeface="Avenir Book"/>
                <a:cs typeface="Avenir Book"/>
              </a:defRPr>
            </a:lvl1pPr>
            <a:lvl2pPr>
              <a:buClr>
                <a:schemeClr val="accent6">
                  <a:lumMod val="75000"/>
                </a:schemeClr>
              </a:buClr>
              <a:defRPr>
                <a:latin typeface="Avenir Book"/>
                <a:cs typeface="Avenir Book"/>
              </a:defRPr>
            </a:lvl2pPr>
            <a:lvl3pPr>
              <a:buClr>
                <a:schemeClr val="accent6">
                  <a:lumMod val="75000"/>
                </a:schemeClr>
              </a:buClr>
              <a:defRPr>
                <a:latin typeface="Avenir Book"/>
                <a:cs typeface="Avenir Book"/>
              </a:defRPr>
            </a:lvl3pPr>
            <a:lvl4pPr>
              <a:buClr>
                <a:schemeClr val="accent6">
                  <a:lumMod val="75000"/>
                </a:schemeClr>
              </a:buClr>
              <a:defRPr>
                <a:latin typeface="Avenir Book"/>
                <a:cs typeface="Avenir Book"/>
              </a:defRPr>
            </a:lvl4pPr>
            <a:lvl5pPr>
              <a:buClr>
                <a:schemeClr val="accent6">
                  <a:lumMod val="75000"/>
                </a:schemeClr>
              </a:buClr>
              <a:defRPr>
                <a:latin typeface="Avenir Book"/>
                <a:cs typeface="Avenir Book"/>
              </a:defRPr>
            </a:lvl5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en-GB"/>
          </a:p>
        </p:txBody>
      </p:sp>
    </p:spTree>
    <p:extLst>
      <p:ext uri="{BB962C8B-B14F-4D97-AF65-F5344CB8AC3E}">
        <p14:creationId xmlns:p14="http://schemas.microsoft.com/office/powerpoint/2010/main" val="3499018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121873" tIns="121873" rIns="121873" bIns="121873"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121873" tIns="121873" rIns="121873" bIns="121873" anchor="t" anchorCtr="0">
            <a:noAutofit/>
          </a:bodyPr>
          <a:lstStyle>
            <a:lvl1pPr marL="609463" lvl="0" indent="-457098" rtl="0">
              <a:spcBef>
                <a:spcPts val="0"/>
              </a:spcBef>
              <a:spcAft>
                <a:spcPts val="0"/>
              </a:spcAft>
              <a:buSzPts val="1800"/>
              <a:buChar char="●"/>
              <a:defRPr/>
            </a:lvl1pPr>
            <a:lvl2pPr marL="1218926" lvl="1" indent="-423239" rtl="0">
              <a:spcBef>
                <a:spcPts val="2133"/>
              </a:spcBef>
              <a:spcAft>
                <a:spcPts val="0"/>
              </a:spcAft>
              <a:buSzPts val="1400"/>
              <a:buChar char="○"/>
              <a:defRPr/>
            </a:lvl2pPr>
            <a:lvl3pPr marL="1828388" lvl="2" indent="-423239" rtl="0">
              <a:spcBef>
                <a:spcPts val="2133"/>
              </a:spcBef>
              <a:spcAft>
                <a:spcPts val="0"/>
              </a:spcAft>
              <a:buSzPts val="1400"/>
              <a:buChar char="■"/>
              <a:defRPr/>
            </a:lvl3pPr>
            <a:lvl4pPr marL="2437852" lvl="3" indent="-423239" rtl="0">
              <a:spcBef>
                <a:spcPts val="2133"/>
              </a:spcBef>
              <a:spcAft>
                <a:spcPts val="0"/>
              </a:spcAft>
              <a:buSzPts val="1400"/>
              <a:buChar char="●"/>
              <a:defRPr/>
            </a:lvl4pPr>
            <a:lvl5pPr marL="3047315" lvl="4" indent="-423239" rtl="0">
              <a:spcBef>
                <a:spcPts val="2133"/>
              </a:spcBef>
              <a:spcAft>
                <a:spcPts val="0"/>
              </a:spcAft>
              <a:buSzPts val="1400"/>
              <a:buChar char="○"/>
              <a:defRPr/>
            </a:lvl5pPr>
            <a:lvl6pPr marL="3656778" lvl="5" indent="-423239" rtl="0">
              <a:spcBef>
                <a:spcPts val="2133"/>
              </a:spcBef>
              <a:spcAft>
                <a:spcPts val="0"/>
              </a:spcAft>
              <a:buSzPts val="1400"/>
              <a:buChar char="■"/>
              <a:defRPr/>
            </a:lvl6pPr>
            <a:lvl7pPr marL="4266241" lvl="6" indent="-423239" rtl="0">
              <a:spcBef>
                <a:spcPts val="2133"/>
              </a:spcBef>
              <a:spcAft>
                <a:spcPts val="0"/>
              </a:spcAft>
              <a:buSzPts val="1400"/>
              <a:buChar char="●"/>
              <a:defRPr/>
            </a:lvl7pPr>
            <a:lvl8pPr marL="4875702" lvl="7" indent="-423239" rtl="0">
              <a:spcBef>
                <a:spcPts val="2133"/>
              </a:spcBef>
              <a:spcAft>
                <a:spcPts val="0"/>
              </a:spcAft>
              <a:buSzPts val="1400"/>
              <a:buChar char="○"/>
              <a:defRPr/>
            </a:lvl8pPr>
            <a:lvl9pPr marL="5485167" lvl="8" indent="-423239"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0156676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p:spPr>
        <p:txBody>
          <a:bodyPr spcFirstLastPara="1" wrap="square" lIns="121873" tIns="121873" rIns="121873" bIns="121873"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98121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3"/>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0" y="1148080"/>
            <a:ext cx="7201457" cy="1849763"/>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4" y="1977814"/>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80" tIns="182880" rIns="182880" bIns="182880"/>
          <a:lstStyle>
            <a:lvl1pPr marL="0" indent="0">
              <a:buNone/>
              <a:defRPr>
                <a:solidFill>
                  <a:schemeClr val="bg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4443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Boxes">
  <p:cSld name="1_Two Boxes">
    <p:spTree>
      <p:nvGrpSpPr>
        <p:cNvPr id="1" name="Shape 35"/>
        <p:cNvGrpSpPr/>
        <p:nvPr/>
      </p:nvGrpSpPr>
      <p:grpSpPr>
        <a:xfrm>
          <a:off x="0" y="0"/>
          <a:ext cx="0" cy="0"/>
          <a:chOff x="0" y="0"/>
          <a:chExt cx="0" cy="0"/>
        </a:xfrm>
      </p:grpSpPr>
      <p:sp>
        <p:nvSpPr>
          <p:cNvPr id="36" name="Google Shape;36;p19"/>
          <p:cNvSpPr txBox="1">
            <a:spLocks noGrp="1"/>
          </p:cNvSpPr>
          <p:nvPr>
            <p:ph type="title"/>
          </p:nvPr>
        </p:nvSpPr>
        <p:spPr>
          <a:xfrm>
            <a:off x="838200" y="473336"/>
            <a:ext cx="10515600" cy="674744"/>
          </a:xfrm>
          <a:prstGeom prst="rect">
            <a:avLst/>
          </a:prstGeom>
          <a:noFill/>
          <a:ln>
            <a:noFill/>
          </a:ln>
        </p:spPr>
        <p:txBody>
          <a:bodyPr spcFirstLastPara="1" lIns="91425" tIns="45700" rIns="91425" bIns="45700">
            <a:noAutofit/>
          </a:bodyPr>
          <a:lstStyle>
            <a:lvl1pPr lvl="0" algn="l">
              <a:lnSpc>
                <a:spcPct val="11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9"/>
          <p:cNvSpPr txBox="1">
            <a:spLocks noGrp="1"/>
          </p:cNvSpPr>
          <p:nvPr>
            <p:ph type="body" idx="1"/>
          </p:nvPr>
        </p:nvSpPr>
        <p:spPr>
          <a:xfrm>
            <a:off x="838200" y="1168400"/>
            <a:ext cx="5181600" cy="4997546"/>
          </a:xfrm>
          <a:prstGeom prst="rect">
            <a:avLst/>
          </a:prstGeom>
          <a:noFill/>
          <a:ln>
            <a:noFill/>
          </a:ln>
        </p:spPr>
        <p:txBody>
          <a:bodyPr spcFirstLastPara="1" lIns="91425" tIns="45700" rIns="91425" bIns="4570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9"/>
          <p:cNvSpPr txBox="1">
            <a:spLocks noGrp="1"/>
          </p:cNvSpPr>
          <p:nvPr>
            <p:ph type="body" idx="2"/>
          </p:nvPr>
        </p:nvSpPr>
        <p:spPr>
          <a:xfrm>
            <a:off x="6172200" y="1168400"/>
            <a:ext cx="5181600" cy="4997546"/>
          </a:xfrm>
          <a:prstGeom prst="rect">
            <a:avLst/>
          </a:prstGeom>
          <a:noFill/>
          <a:ln>
            <a:noFill/>
          </a:ln>
        </p:spPr>
        <p:txBody>
          <a:bodyPr spcFirstLastPara="1" lIns="91425" tIns="45700" rIns="91425" bIns="45700">
            <a:noAutofit/>
          </a:bodyPr>
          <a:lstStyle>
            <a:lvl1pPr marL="457200" lvl="0" indent="-342900" algn="l">
              <a:lnSpc>
                <a:spcPct val="110000"/>
              </a:lnSpc>
              <a:spcBef>
                <a:spcPts val="900"/>
              </a:spcBef>
              <a:spcAft>
                <a:spcPts val="0"/>
              </a:spcAft>
              <a:buClr>
                <a:schemeClr val="dk2"/>
              </a:buClr>
              <a:buSzPts val="1800"/>
              <a:buChar char="•"/>
              <a:defRPr/>
            </a:lvl1pPr>
            <a:lvl2pPr marL="914400" lvl="1" indent="-342900" algn="l">
              <a:lnSpc>
                <a:spcPct val="110000"/>
              </a:lnSpc>
              <a:spcBef>
                <a:spcPts val="900"/>
              </a:spcBef>
              <a:spcAft>
                <a:spcPts val="0"/>
              </a:spcAft>
              <a:buClr>
                <a:schemeClr val="dk2"/>
              </a:buClr>
              <a:buSzPts val="1800"/>
              <a:buChar char="−"/>
              <a:defRPr/>
            </a:lvl2pPr>
            <a:lvl3pPr marL="1371600" lvl="2" indent="-342900" algn="l">
              <a:lnSpc>
                <a:spcPct val="110000"/>
              </a:lnSpc>
              <a:spcBef>
                <a:spcPts val="900"/>
              </a:spcBef>
              <a:spcAft>
                <a:spcPts val="0"/>
              </a:spcAft>
              <a:buClr>
                <a:schemeClr val="dk2"/>
              </a:buClr>
              <a:buSzPts val="1800"/>
              <a:buChar char="•"/>
              <a:defRPr/>
            </a:lvl3pPr>
            <a:lvl4pPr marL="1828800" lvl="3" indent="-342900" algn="l">
              <a:lnSpc>
                <a:spcPct val="110000"/>
              </a:lnSpc>
              <a:spcBef>
                <a:spcPts val="900"/>
              </a:spcBef>
              <a:spcAft>
                <a:spcPts val="0"/>
              </a:spcAft>
              <a:buClr>
                <a:schemeClr val="dk2"/>
              </a:buClr>
              <a:buSzPts val="1800"/>
              <a:buChar char="•"/>
              <a:defRPr/>
            </a:lvl4pPr>
            <a:lvl5pPr marL="2286000" lvl="4" indent="-342900" algn="l">
              <a:lnSpc>
                <a:spcPct val="110000"/>
              </a:lnSpc>
              <a:spcBef>
                <a:spcPts val="9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9"/>
          <p:cNvSpPr txBox="1">
            <a:spLocks noGrp="1"/>
          </p:cNvSpPr>
          <p:nvPr>
            <p:ph type="body" idx="3"/>
          </p:nvPr>
        </p:nvSpPr>
        <p:spPr>
          <a:xfrm>
            <a:off x="7528956" y="6594475"/>
            <a:ext cx="4551284" cy="263525"/>
          </a:xfrm>
          <a:prstGeom prst="rect">
            <a:avLst/>
          </a:prstGeom>
          <a:noFill/>
          <a:ln>
            <a:noFill/>
          </a:ln>
        </p:spPr>
        <p:txBody>
          <a:bodyPr spcFirstLastPara="1" lIns="91425" tIns="45700" rIns="91425" bIns="45700">
            <a:noAutofit/>
          </a:bodyPr>
          <a:lstStyle>
            <a:lvl1pPr marL="457200" lvl="0" indent="-228600" algn="r">
              <a:lnSpc>
                <a:spcPct val="110000"/>
              </a:lnSpc>
              <a:spcBef>
                <a:spcPts val="900"/>
              </a:spcBef>
              <a:spcAft>
                <a:spcPts val="0"/>
              </a:spcAft>
              <a:buClr>
                <a:schemeClr val="lt1"/>
              </a:buClr>
              <a:buSzPts val="1000"/>
              <a:buNone/>
              <a:defRPr sz="1000">
                <a:solidFill>
                  <a:schemeClr val="lt1"/>
                </a:solidFill>
              </a:defRPr>
            </a:lvl1pPr>
            <a:lvl2pPr marL="914400" lvl="1" indent="-228600" algn="l">
              <a:lnSpc>
                <a:spcPct val="110000"/>
              </a:lnSpc>
              <a:spcBef>
                <a:spcPts val="900"/>
              </a:spcBef>
              <a:spcAft>
                <a:spcPts val="0"/>
              </a:spcAft>
              <a:buClr>
                <a:schemeClr val="dk2"/>
              </a:buClr>
              <a:buSzPts val="2400"/>
              <a:buNone/>
              <a:defRPr/>
            </a:lvl2pPr>
            <a:lvl3pPr marL="1371600" lvl="2" indent="-228600" algn="l">
              <a:lnSpc>
                <a:spcPct val="110000"/>
              </a:lnSpc>
              <a:spcBef>
                <a:spcPts val="900"/>
              </a:spcBef>
              <a:spcAft>
                <a:spcPts val="0"/>
              </a:spcAft>
              <a:buClr>
                <a:schemeClr val="dk2"/>
              </a:buClr>
              <a:buSzPts val="2000"/>
              <a:buNone/>
              <a:defRPr/>
            </a:lvl3pPr>
            <a:lvl4pPr marL="1828800" lvl="3" indent="-228600" algn="l">
              <a:lnSpc>
                <a:spcPct val="110000"/>
              </a:lnSpc>
              <a:spcBef>
                <a:spcPts val="900"/>
              </a:spcBef>
              <a:spcAft>
                <a:spcPts val="0"/>
              </a:spcAft>
              <a:buClr>
                <a:schemeClr val="dk2"/>
              </a:buClr>
              <a:buSzPts val="1800"/>
              <a:buNone/>
              <a:defRPr/>
            </a:lvl4pPr>
            <a:lvl5pPr marL="2286000" lvl="4" indent="-228600" algn="l">
              <a:lnSpc>
                <a:spcPct val="110000"/>
              </a:lnSpc>
              <a:spcBef>
                <a:spcPts val="900"/>
              </a:spcBef>
              <a:spcAft>
                <a:spcPts val="0"/>
              </a:spcAft>
              <a:buClr>
                <a:schemeClr val="dk2"/>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41806991"/>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dirty="0"/>
              <a:t>Click to edit Master subtitle style</a:t>
            </a:r>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dirty="0"/>
              <a:t>Click to edit Master text styles</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50" y="267133"/>
            <a:ext cx="2120902" cy="2309812"/>
          </a:xfrm>
          <a:prstGeom prst="rect">
            <a:avLst/>
          </a:prstGeom>
        </p:spPr>
      </p:pic>
    </p:spTree>
    <p:extLst>
      <p:ext uri="{BB962C8B-B14F-4D97-AF65-F5344CB8AC3E}">
        <p14:creationId xmlns:p14="http://schemas.microsoft.com/office/powerpoint/2010/main" val="281166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a:solidFill>
                  <a:srgbClr val="FFFFFF"/>
                </a:solidFill>
                <a:latin typeface="Arial"/>
              </a:rPr>
              <a:t>|   </a:t>
            </a:r>
            <a:r>
              <a:rPr lang="en-US" sz="1000" err="1">
                <a:solidFill>
                  <a:srgbClr val="FFFFFF"/>
                </a:solidFill>
                <a:latin typeface="Arial"/>
              </a:rPr>
              <a:t>openid.net</a:t>
            </a:r>
            <a:endParaRPr lang="en-US" sz="1000">
              <a:solidFill>
                <a:srgbClr val="FFFFFF"/>
              </a:solidFill>
              <a:latin typeface="Arial"/>
            </a:endParaRP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rgbClr val="FFFFFF"/>
                </a:solidFill>
                <a:latin typeface="Arial"/>
              </a:rPr>
              <a:pPr algn="ctr"/>
              <a:t>‹#›</a:t>
            </a:fld>
            <a:endParaRPr lang="en-US" sz="1000">
              <a:solidFill>
                <a:srgbClr val="FFFFFF"/>
              </a:solidFill>
              <a:latin typeface="Aria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42360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a:t>Click to edit Master text styles</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50" y="267133"/>
            <a:ext cx="2120902" cy="2309812"/>
          </a:xfrm>
          <a:prstGeom prst="rect">
            <a:avLst/>
          </a:prstGeom>
        </p:spPr>
      </p:pic>
    </p:spTree>
    <p:extLst>
      <p:ext uri="{BB962C8B-B14F-4D97-AF65-F5344CB8AC3E}">
        <p14:creationId xmlns:p14="http://schemas.microsoft.com/office/powerpoint/2010/main" val="35744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54424"/>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148082"/>
            <a:ext cx="10515600" cy="4855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422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320851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72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75079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650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374210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233270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112855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146124"/>
            <a:ext cx="10515600" cy="654424"/>
          </a:xfrm>
        </p:spPr>
        <p:txBody>
          <a:bodyPr/>
          <a:lstStyle/>
          <a:p>
            <a:r>
              <a:rPr lang="en-US" dirty="0"/>
              <a:t>Click to edit Master title style</a:t>
            </a:r>
          </a:p>
        </p:txBody>
      </p:sp>
      <p:sp>
        <p:nvSpPr>
          <p:cNvPr id="3" name="Content Placeholder 2"/>
          <p:cNvSpPr>
            <a:spLocks noGrp="1"/>
          </p:cNvSpPr>
          <p:nvPr>
            <p:ph idx="1"/>
          </p:nvPr>
        </p:nvSpPr>
        <p:spPr>
          <a:xfrm>
            <a:off x="838200" y="1148082"/>
            <a:ext cx="10515600" cy="4855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262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r>
              <a:rPr lang="en-US"/>
              <a:t>Click icon to add chart</a:t>
            </a:r>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r>
              <a:rPr lang="en-US"/>
              <a:t>Click icon to add chart</a:t>
            </a:r>
          </a:p>
        </p:txBody>
      </p:sp>
    </p:spTree>
    <p:extLst>
      <p:ext uri="{BB962C8B-B14F-4D97-AF65-F5344CB8AC3E}">
        <p14:creationId xmlns:p14="http://schemas.microsoft.com/office/powerpoint/2010/main" val="394457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r>
              <a:rPr lang="en-US"/>
              <a:t>Click icon to add table</a:t>
            </a:r>
          </a:p>
        </p:txBody>
      </p:sp>
    </p:spTree>
    <p:extLst>
      <p:ext uri="{BB962C8B-B14F-4D97-AF65-F5344CB8AC3E}">
        <p14:creationId xmlns:p14="http://schemas.microsoft.com/office/powerpoint/2010/main" val="81164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9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8" y="1310080"/>
            <a:ext cx="8242449" cy="3346704"/>
          </a:xfrm>
        </p:spPr>
        <p:txBody>
          <a:bodyPr anchor="ctr" anchorCtr="0"/>
          <a:lstStyle>
            <a:lvl1pPr marL="91422" indent="-457108"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71"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344220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a:solidFill>
                  <a:srgbClr val="FFFFFF"/>
                </a:solidFill>
                <a:latin typeface="Arial"/>
              </a:rPr>
              <a:t>|   </a:t>
            </a:r>
            <a:r>
              <a:rPr lang="en-US" sz="1000" err="1">
                <a:solidFill>
                  <a:srgbClr val="FFFFFF"/>
                </a:solidFill>
                <a:latin typeface="Arial"/>
              </a:rPr>
              <a:t>openid.net</a:t>
            </a:r>
            <a:endParaRPr lang="en-US" sz="1000">
              <a:solidFill>
                <a:srgbClr val="FFFFFF"/>
              </a:solidFill>
              <a:latin typeface="Arial"/>
            </a:endParaRP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rgbClr val="FFFFFF"/>
                </a:solidFill>
                <a:latin typeface="Arial"/>
              </a:rPr>
              <a:pPr algn="ctr"/>
              <a:t>‹#›</a:t>
            </a:fld>
            <a:endParaRPr lang="en-US" sz="1000">
              <a:solidFill>
                <a:srgbClr val="FFFFFF"/>
              </a:solidFill>
              <a:latin typeface="Aria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151533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994E0268-E72C-F945-A777-CD4736F718E3}"/>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50" y="267133"/>
            <a:ext cx="2120902" cy="2309812"/>
          </a:xfrm>
          <a:prstGeom prst="rect">
            <a:avLst/>
          </a:prstGeom>
        </p:spPr>
      </p:pic>
    </p:spTree>
    <p:extLst>
      <p:ext uri="{BB962C8B-B14F-4D97-AF65-F5344CB8AC3E}">
        <p14:creationId xmlns:p14="http://schemas.microsoft.com/office/powerpoint/2010/main" val="140380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54424"/>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148082"/>
            <a:ext cx="10515600" cy="4855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BD9A4242-61B2-FE4D-AD3D-F5DF77ABAAA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372781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8F5323F2-6537-EB43-AC9B-EF7BCF3ED53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80816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6">
            <a:extLst>
              <a:ext uri="{FF2B5EF4-FFF2-40B4-BE49-F238E27FC236}">
                <a16:creationId xmlns:a16="http://schemas.microsoft.com/office/drawing/2014/main" id="{443A86D2-8816-9043-AA2B-0B580F57F22F}"/>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22917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1657D58C-DF32-EA40-AB89-31377E0EF2C2}"/>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76857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11897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175315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7246DFFA-A06C-1445-B6B8-BB806D839BE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76349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D46E1FC9-41AB-B44C-AD86-D5D7FBE3FF43}"/>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23170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193570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171870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r>
              <a:rPr lang="en-US"/>
              <a:t>Click icon to add chart</a:t>
            </a:r>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r>
              <a:rPr lang="en-US"/>
              <a:t>Click icon to add chart</a:t>
            </a:r>
          </a:p>
        </p:txBody>
      </p:sp>
      <p:sp>
        <p:nvSpPr>
          <p:cNvPr id="6" name="Text Placeholder 6">
            <a:extLst>
              <a:ext uri="{FF2B5EF4-FFF2-40B4-BE49-F238E27FC236}">
                <a16:creationId xmlns:a16="http://schemas.microsoft.com/office/drawing/2014/main" id="{8F7526A5-01AD-DE43-87AC-A896383A8262}"/>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411948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r>
              <a:rPr lang="en-US"/>
              <a:t>Click icon to add table</a:t>
            </a:r>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55631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A445E4-DA5B-0041-8A79-AD5583DC869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41958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8" y="1310080"/>
            <a:ext cx="8242449" cy="3346704"/>
          </a:xfrm>
        </p:spPr>
        <p:txBody>
          <a:bodyPr anchor="ctr" anchorCtr="0"/>
          <a:lstStyle>
            <a:lvl1pPr marL="91422" indent="-457108"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71"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384914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04400" y="548767"/>
            <a:ext cx="11360800" cy="852800"/>
          </a:xfrm>
          <a:prstGeom prst="rect">
            <a:avLst/>
          </a:prstGeom>
        </p:spPr>
        <p:txBody>
          <a:bodyPr spcFirstLastPara="1" wrap="square" lIns="91407" tIns="91407" rIns="91407" bIns="91407"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9" name="Google Shape;39;p6"/>
          <p:cNvSpPr txBox="1">
            <a:spLocks noGrp="1"/>
          </p:cNvSpPr>
          <p:nvPr>
            <p:ph type="sldNum" idx="12"/>
          </p:nvPr>
        </p:nvSpPr>
        <p:spPr>
          <a:xfrm>
            <a:off x="11330665" y="6251679"/>
            <a:ext cx="731600" cy="524800"/>
          </a:xfrm>
          <a:prstGeom prst="rect">
            <a:avLst/>
          </a:prstGeom>
        </p:spPr>
        <p:txBody>
          <a:bodyPr spcFirstLastPara="1" wrap="square" lIns="91407" tIns="91407" rIns="91407" bIns="9140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solidFill>
                  <a:srgbClr val="222020"/>
                </a:solidFill>
                <a:latin typeface="Arial"/>
              </a:rPr>
              <a:pPr algn="r"/>
              <a:t>‹#›</a:t>
            </a:fld>
            <a:endParaRPr lang="en">
              <a:solidFill>
                <a:srgbClr val="222020"/>
              </a:solidFill>
              <a:latin typeface="Arial"/>
            </a:endParaRPr>
          </a:p>
        </p:txBody>
      </p:sp>
    </p:spTree>
    <p:extLst>
      <p:ext uri="{BB962C8B-B14F-4D97-AF65-F5344CB8AC3E}">
        <p14:creationId xmlns:p14="http://schemas.microsoft.com/office/powerpoint/2010/main" val="2999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a:solidFill>
                  <a:srgbClr val="FFFFFF"/>
                </a:solidFill>
                <a:latin typeface="Arial"/>
              </a:rPr>
              <a:t>|   </a:t>
            </a:r>
            <a:r>
              <a:rPr lang="en-US" sz="1000" err="1">
                <a:solidFill>
                  <a:srgbClr val="FFFFFF"/>
                </a:solidFill>
                <a:latin typeface="Arial"/>
              </a:rPr>
              <a:t>openid.net</a:t>
            </a:r>
            <a:endParaRPr lang="en-US" sz="1000">
              <a:solidFill>
                <a:srgbClr val="FFFFFF"/>
              </a:solidFill>
              <a:latin typeface="Arial"/>
            </a:endParaRP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rgbClr val="FFFFFF"/>
                </a:solidFill>
                <a:latin typeface="Arial"/>
              </a:rPr>
              <a:pPr algn="ctr"/>
              <a:t>‹#›</a:t>
            </a:fld>
            <a:endParaRPr lang="en-US" sz="1000">
              <a:solidFill>
                <a:srgbClr val="FFFFFF"/>
              </a:solidFill>
              <a:latin typeface="Aria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92018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259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a:t>Click to edit Master subtitle style</a:t>
            </a:r>
            <a:endParaRPr lang="en-US" dirty="0"/>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994E0268-E72C-F945-A777-CD4736F718E3}"/>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50" y="267133"/>
            <a:ext cx="2120902" cy="2309812"/>
          </a:xfrm>
          <a:prstGeom prst="rect">
            <a:avLst/>
          </a:prstGeom>
        </p:spPr>
      </p:pic>
    </p:spTree>
    <p:extLst>
      <p:ext uri="{BB962C8B-B14F-4D97-AF65-F5344CB8AC3E}">
        <p14:creationId xmlns:p14="http://schemas.microsoft.com/office/powerpoint/2010/main" val="299643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54424"/>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148082"/>
            <a:ext cx="10515600" cy="4855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BD9A4242-61B2-FE4D-AD3D-F5DF77ABAAA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0948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8F5323F2-6537-EB43-AC9B-EF7BCF3ED53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306237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6">
            <a:extLst>
              <a:ext uri="{FF2B5EF4-FFF2-40B4-BE49-F238E27FC236}">
                <a16:creationId xmlns:a16="http://schemas.microsoft.com/office/drawing/2014/main" id="{443A86D2-8816-9043-AA2B-0B580F57F22F}"/>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5402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1657D58C-DF32-EA40-AB89-31377E0EF2C2}"/>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61897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7246DFFA-A06C-1445-B6B8-BB806D839BE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60579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D46E1FC9-41AB-B44C-AD86-D5D7FBE3FF43}"/>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6328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253216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a:t>Click to edit Master text styles</a:t>
            </a:r>
          </a:p>
        </p:txBody>
      </p:sp>
    </p:spTree>
    <p:extLst>
      <p:ext uri="{BB962C8B-B14F-4D97-AF65-F5344CB8AC3E}">
        <p14:creationId xmlns:p14="http://schemas.microsoft.com/office/powerpoint/2010/main" val="330896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r>
              <a:rPr lang="en-US"/>
              <a:t>Click icon to add chart</a:t>
            </a:r>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r>
              <a:rPr lang="en-US"/>
              <a:t>Click icon to add chart</a:t>
            </a:r>
          </a:p>
        </p:txBody>
      </p:sp>
      <p:sp>
        <p:nvSpPr>
          <p:cNvPr id="6" name="Text Placeholder 6">
            <a:extLst>
              <a:ext uri="{FF2B5EF4-FFF2-40B4-BE49-F238E27FC236}">
                <a16:creationId xmlns:a16="http://schemas.microsoft.com/office/drawing/2014/main" id="{8F7526A5-01AD-DE43-87AC-A896383A8262}"/>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3437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135964"/>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97452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r>
              <a:rPr lang="en-US"/>
              <a:t>Click icon to add table</a:t>
            </a:r>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50754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A445E4-DA5B-0041-8A79-AD5583DC869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424639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8" y="1310080"/>
            <a:ext cx="8242449" cy="3346704"/>
          </a:xfrm>
        </p:spPr>
        <p:txBody>
          <a:bodyPr anchor="ctr" anchorCtr="0"/>
          <a:lstStyle>
            <a:lvl1pPr marL="91422" indent="-457108"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71"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79611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sp>
        <p:nvSpPr>
          <p:cNvPr id="2" name="Title 1"/>
          <p:cNvSpPr>
            <a:spLocks noGrp="1"/>
          </p:cNvSpPr>
          <p:nvPr>
            <p:ph type="ctrTitle"/>
          </p:nvPr>
        </p:nvSpPr>
        <p:spPr>
          <a:xfrm>
            <a:off x="914400" y="867155"/>
            <a:ext cx="103632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dirty="0"/>
              <a:t>Click to edit Master subtitle style</a:t>
            </a:r>
          </a:p>
          <a:p>
            <a:r>
              <a:rPr lang="en-US" dirty="0"/>
              <a:t>Date</a:t>
            </a:r>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5" y="6576535"/>
            <a:ext cx="1775129" cy="246221"/>
          </a:xfrm>
          <a:prstGeom prst="rect">
            <a:avLst/>
          </a:prstGeom>
          <a:noFill/>
        </p:spPr>
        <p:txBody>
          <a:bodyPr wrap="square" lIns="91422" tIns="45711" rIns="91422" bIns="45711" rtlCol="0">
            <a:spAutoFit/>
          </a:bodyPr>
          <a:lstStyle/>
          <a:p>
            <a:r>
              <a:rPr lang="en-US" sz="1000">
                <a:solidFill>
                  <a:srgbClr val="FFFFFF"/>
                </a:solidFill>
                <a:latin typeface="Arial"/>
              </a:rPr>
              <a:t>|   </a:t>
            </a:r>
            <a:r>
              <a:rPr lang="en-US" sz="1000" err="1">
                <a:solidFill>
                  <a:srgbClr val="FFFFFF"/>
                </a:solidFill>
                <a:latin typeface="Arial"/>
              </a:rPr>
              <a:t>openid.net</a:t>
            </a:r>
            <a:endParaRPr lang="en-US" sz="1000">
              <a:solidFill>
                <a:srgbClr val="FFFFFF"/>
              </a:solidFill>
              <a:latin typeface="Arial"/>
            </a:endParaRP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5"/>
            <a:ext cx="450166" cy="246221"/>
          </a:xfrm>
          <a:prstGeom prst="rect">
            <a:avLst/>
          </a:prstGeom>
          <a:noFill/>
          <a:ln>
            <a:noFill/>
          </a:ln>
        </p:spPr>
        <p:txBody>
          <a:bodyPr wrap="square" lIns="91422" tIns="45711" rIns="91422" bIns="45711" rtlCol="0" anchor="ctr" anchorCtr="0">
            <a:noAutofit/>
          </a:bodyPr>
          <a:lstStyle/>
          <a:p>
            <a:pPr algn="ctr"/>
            <a:fld id="{09848EAD-0F7B-4937-B01B-BB4372B1E0EA}" type="slidenum">
              <a:rPr lang="en-US" sz="1000" smtClean="0">
                <a:solidFill>
                  <a:srgbClr val="FFFFFF"/>
                </a:solidFill>
                <a:latin typeface="Arial"/>
              </a:rPr>
              <a:pPr algn="ctr"/>
              <a:t>‹#›</a:t>
            </a:fld>
            <a:endParaRPr lang="en-US" sz="1000">
              <a:solidFill>
                <a:srgbClr val="FFFFFF"/>
              </a:solidFill>
              <a:latin typeface="Aria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9"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1"/>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31628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108" indent="0" algn="ctr">
              <a:buNone/>
              <a:defRPr sz="2000"/>
            </a:lvl2pPr>
            <a:lvl3pPr marL="914218" indent="0" algn="ctr">
              <a:buNone/>
              <a:defRPr sz="1800"/>
            </a:lvl3pPr>
            <a:lvl4pPr marL="1371326" indent="0" algn="ctr">
              <a:buNone/>
              <a:defRPr sz="1600"/>
            </a:lvl4pPr>
            <a:lvl5pPr marL="1828434" indent="0" algn="ctr">
              <a:buNone/>
              <a:defRPr sz="1600"/>
            </a:lvl5pPr>
            <a:lvl6pPr marL="2285543" indent="0" algn="ctr">
              <a:buNone/>
              <a:defRPr sz="1600"/>
            </a:lvl6pPr>
            <a:lvl7pPr marL="2742652" indent="0" algn="ctr">
              <a:buNone/>
              <a:defRPr sz="1600"/>
            </a:lvl7pPr>
            <a:lvl8pPr marL="3199760" indent="0" algn="ctr">
              <a:buNone/>
              <a:defRPr sz="1600"/>
            </a:lvl8pPr>
            <a:lvl9pPr marL="3656868" indent="0" algn="ctr">
              <a:buNone/>
              <a:defRPr sz="1600"/>
            </a:lvl9pPr>
          </a:lstStyle>
          <a:p>
            <a:r>
              <a:rPr lang="en-US" dirty="0"/>
              <a:t>Click to edit Master subtitle style</a:t>
            </a:r>
          </a:p>
        </p:txBody>
      </p:sp>
      <p:sp>
        <p:nvSpPr>
          <p:cNvPr id="4" name="Text Placeholder 5"/>
          <p:cNvSpPr>
            <a:spLocks noGrp="1"/>
          </p:cNvSpPr>
          <p:nvPr>
            <p:ph type="body" sz="quarter" idx="10"/>
          </p:nvPr>
        </p:nvSpPr>
        <p:spPr>
          <a:xfrm>
            <a:off x="914400" y="2931549"/>
            <a:ext cx="10363200" cy="847059"/>
          </a:xfrm>
        </p:spPr>
        <p:txBody>
          <a:bodyPr/>
          <a:lstStyle>
            <a:lvl1pPr marL="0" indent="0" algn="ctr" defTabSz="914218"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10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218"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326" indent="0" algn="ctr" defTabSz="914218"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434" indent="0" algn="ctr" defTabSz="914218"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dirty="0"/>
              <a:t>Click to edit Master text styles</a:t>
            </a:r>
          </a:p>
        </p:txBody>
      </p:sp>
      <p:sp>
        <p:nvSpPr>
          <p:cNvPr id="6" name="Text Placeholder 6">
            <a:extLst>
              <a:ext uri="{FF2B5EF4-FFF2-40B4-BE49-F238E27FC236}">
                <a16:creationId xmlns:a16="http://schemas.microsoft.com/office/drawing/2014/main" id="{994E0268-E72C-F945-A777-CD4736F718E3}"/>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50" y="267133"/>
            <a:ext cx="2120902" cy="2309812"/>
          </a:xfrm>
          <a:prstGeom prst="rect">
            <a:avLst/>
          </a:prstGeom>
        </p:spPr>
      </p:pic>
    </p:spTree>
    <p:extLst>
      <p:ext uri="{BB962C8B-B14F-4D97-AF65-F5344CB8AC3E}">
        <p14:creationId xmlns:p14="http://schemas.microsoft.com/office/powerpoint/2010/main" val="245994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54424"/>
          </a:xfrm>
        </p:spPr>
        <p:txBody>
          <a:bodyPr/>
          <a:lstStyle/>
          <a:p>
            <a:r>
              <a:rPr lang="en-US" dirty="0"/>
              <a:t>Click to edit Master title style</a:t>
            </a:r>
          </a:p>
        </p:txBody>
      </p:sp>
      <p:sp>
        <p:nvSpPr>
          <p:cNvPr id="3" name="Content Placeholder 2"/>
          <p:cNvSpPr>
            <a:spLocks noGrp="1"/>
          </p:cNvSpPr>
          <p:nvPr>
            <p:ph idx="1"/>
          </p:nvPr>
        </p:nvSpPr>
        <p:spPr>
          <a:xfrm>
            <a:off x="838200" y="1148082"/>
            <a:ext cx="10515600" cy="4855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BD9A4242-61B2-FE4D-AD3D-F5DF77ABAAA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51499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6"/>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9"/>
            <a:ext cx="10515600" cy="629977"/>
          </a:xfrm>
        </p:spPr>
        <p:txBody>
          <a:bodyPr/>
          <a:lstStyle>
            <a:lvl1pPr marL="0" indent="0" algn="l" defTabSz="914218"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8F5323F2-6537-EB43-AC9B-EF7BCF3ED53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05459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6">
            <a:extLst>
              <a:ext uri="{FF2B5EF4-FFF2-40B4-BE49-F238E27FC236}">
                <a16:creationId xmlns:a16="http://schemas.microsoft.com/office/drawing/2014/main" id="{443A86D2-8816-9043-AA2B-0B580F57F22F}"/>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349359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1657D58C-DF32-EA40-AB89-31377E0EF2C2}"/>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417592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7246DFFA-A06C-1445-B6B8-BB806D839BE8}"/>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74295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1" y="135964"/>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2" y="1148080"/>
            <a:ext cx="343893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51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D46E1FC9-41AB-B44C-AD86-D5D7FBE3FF43}"/>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84526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dirty="0"/>
              <a:t>Click to edit Master text styles</a:t>
            </a:r>
          </a:p>
        </p:txBody>
      </p:sp>
    </p:spTree>
    <p:extLst>
      <p:ext uri="{BB962C8B-B14F-4D97-AF65-F5344CB8AC3E}">
        <p14:creationId xmlns:p14="http://schemas.microsoft.com/office/powerpoint/2010/main" val="108608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4"/>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2" y="1148082"/>
            <a:ext cx="7201457" cy="1849763"/>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6" y="1977815"/>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dirty="0"/>
              <a:t>Click to edit Master text styles</a:t>
            </a:r>
          </a:p>
        </p:txBody>
      </p:sp>
    </p:spTree>
    <p:extLst>
      <p:ext uri="{BB962C8B-B14F-4D97-AF65-F5344CB8AC3E}">
        <p14:creationId xmlns:p14="http://schemas.microsoft.com/office/powerpoint/2010/main" val="382567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7"/>
            <a:ext cx="5257800" cy="4379913"/>
          </a:xfrm>
        </p:spPr>
        <p:txBody>
          <a:bodyPr/>
          <a:lstStyle/>
          <a:p>
            <a:endParaRPr lang="en-US"/>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7"/>
            <a:ext cx="5257800" cy="4379913"/>
          </a:xfrm>
        </p:spPr>
        <p:txBody>
          <a:bodyPr/>
          <a:lstStyle/>
          <a:p>
            <a:endParaRPr lang="en-US"/>
          </a:p>
        </p:txBody>
      </p:sp>
      <p:sp>
        <p:nvSpPr>
          <p:cNvPr id="6" name="Text Placeholder 6">
            <a:extLst>
              <a:ext uri="{FF2B5EF4-FFF2-40B4-BE49-F238E27FC236}">
                <a16:creationId xmlns:a16="http://schemas.microsoft.com/office/drawing/2014/main" id="{8F7526A5-01AD-DE43-87AC-A896383A8262}"/>
              </a:ext>
            </a:extLst>
          </p:cNvPr>
          <p:cNvSpPr>
            <a:spLocks noGrp="1"/>
          </p:cNvSpPr>
          <p:nvPr>
            <p:ph type="body" sz="quarter" idx="12"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84906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endParaRPr lang="en-US"/>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202196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A445E4-DA5B-0041-8A79-AD5583DC8697}"/>
              </a:ext>
            </a:extLst>
          </p:cNvPr>
          <p:cNvSpPr>
            <a:spLocks noGrp="1"/>
          </p:cNvSpPr>
          <p:nvPr>
            <p:ph type="body" sz="quarter" idx="10" hasCustomPrompt="1"/>
          </p:nvPr>
        </p:nvSpPr>
        <p:spPr>
          <a:xfrm>
            <a:off x="7528956" y="6594477"/>
            <a:ext cx="4551284" cy="263525"/>
          </a:xfrm>
        </p:spPr>
        <p:txBody>
          <a:bodyPr/>
          <a:lstStyle>
            <a:lvl1pPr marL="0" indent="0" algn="r">
              <a:buNone/>
              <a:defRPr sz="1000">
                <a:solidFill>
                  <a:schemeClr val="bg1"/>
                </a:solidFill>
              </a:defRPr>
            </a:lvl1pPr>
            <a:lvl2pPr marL="457108" indent="0">
              <a:buNone/>
              <a:defRPr/>
            </a:lvl2pPr>
            <a:lvl3pPr marL="914218" indent="0">
              <a:buNone/>
              <a:defRPr/>
            </a:lvl3pPr>
            <a:lvl4pPr marL="1371326" indent="0">
              <a:buNone/>
              <a:defRPr/>
            </a:lvl4pPr>
            <a:lvl5pPr marL="1828434" indent="0">
              <a:buNone/>
              <a:defRPr/>
            </a:lvl5pPr>
          </a:lstStyle>
          <a:p>
            <a:pPr lvl="0"/>
            <a:r>
              <a:rPr lang="en-US" dirty="0"/>
              <a:t>Document Title</a:t>
            </a:r>
          </a:p>
        </p:txBody>
      </p:sp>
    </p:spTree>
    <p:extLst>
      <p:ext uri="{BB962C8B-B14F-4D97-AF65-F5344CB8AC3E}">
        <p14:creationId xmlns:p14="http://schemas.microsoft.com/office/powerpoint/2010/main" val="19136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8" y="1310080"/>
            <a:ext cx="8242449" cy="3346704"/>
          </a:xfrm>
        </p:spPr>
        <p:txBody>
          <a:bodyPr anchor="ctr" anchorCtr="0"/>
          <a:lstStyle>
            <a:lvl1pPr marL="91422" indent="-457108"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71"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118737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5C256E-6636-7142-8885-9915A8FA67C9}"/>
              </a:ext>
            </a:extLst>
          </p:cNvPr>
          <p:cNvSpPr/>
          <p:nvPr userDrawn="1"/>
        </p:nvSpPr>
        <p:spPr>
          <a:xfrm>
            <a:off x="536028" y="942970"/>
            <a:ext cx="11119944" cy="4059610"/>
          </a:xfrm>
          <a:prstGeom prst="rect">
            <a:avLst/>
          </a:prstGeom>
          <a:solidFill>
            <a:schemeClr val="accent1"/>
          </a:solidFill>
          <a:ln w="25400">
            <a:solidFill>
              <a:schemeClr val="bg1"/>
            </a:solidFill>
          </a:ln>
          <a:effectLst>
            <a:outerShdw blurRad="211568"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a:solidFill>
                <a:srgbClr val="FFFFFF"/>
              </a:solidFill>
              <a:latin typeface="Arial"/>
            </a:endParaRPr>
          </a:p>
        </p:txBody>
      </p:sp>
      <p:sp>
        <p:nvSpPr>
          <p:cNvPr id="2" name="Title 1"/>
          <p:cNvSpPr>
            <a:spLocks noGrp="1"/>
          </p:cNvSpPr>
          <p:nvPr>
            <p:ph type="ctrTitle"/>
          </p:nvPr>
        </p:nvSpPr>
        <p:spPr>
          <a:xfrm>
            <a:off x="914400" y="867154"/>
            <a:ext cx="103632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346829"/>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a:p>
            <a:r>
              <a:rPr lang="en-US" dirty="0"/>
              <a:t>Date</a:t>
            </a:r>
          </a:p>
        </p:txBody>
      </p:sp>
      <p:sp>
        <p:nvSpPr>
          <p:cNvPr id="5" name="TextBox 4">
            <a:extLst>
              <a:ext uri="{FF2B5EF4-FFF2-40B4-BE49-F238E27FC236}">
                <a16:creationId xmlns:a16="http://schemas.microsoft.com/office/drawing/2014/main" id="{6DB0B231-D1AB-7A48-8AC6-5262C7DF0A60}"/>
              </a:ext>
            </a:extLst>
          </p:cNvPr>
          <p:cNvSpPr txBox="1"/>
          <p:nvPr userDrawn="1"/>
        </p:nvSpPr>
        <p:spPr>
          <a:xfrm>
            <a:off x="265543" y="6576533"/>
            <a:ext cx="1775129" cy="246221"/>
          </a:xfrm>
          <a:prstGeom prst="rect">
            <a:avLst/>
          </a:prstGeom>
          <a:noFill/>
        </p:spPr>
        <p:txBody>
          <a:bodyPr wrap="square" rtlCol="0">
            <a:spAutoFit/>
          </a:bodyPr>
          <a:lstStyle/>
          <a:p>
            <a:pPr defTabSz="914400"/>
            <a:r>
              <a:rPr lang="en-US" sz="1000">
                <a:solidFill>
                  <a:srgbClr val="FFFFFF"/>
                </a:solidFill>
                <a:latin typeface="Arial"/>
              </a:rPr>
              <a:t>|   </a:t>
            </a:r>
            <a:r>
              <a:rPr lang="en-US" sz="1000" err="1">
                <a:solidFill>
                  <a:srgbClr val="FFFFFF"/>
                </a:solidFill>
                <a:latin typeface="Arial"/>
              </a:rPr>
              <a:t>openid.net</a:t>
            </a:r>
            <a:endParaRPr lang="en-US" sz="1000">
              <a:solidFill>
                <a:srgbClr val="FFFFFF"/>
              </a:solidFill>
              <a:latin typeface="Arial"/>
            </a:endParaRPr>
          </a:p>
        </p:txBody>
      </p:sp>
      <p:sp>
        <p:nvSpPr>
          <p:cNvPr id="6" name="TextBox 5">
            <a:extLst>
              <a:ext uri="{FF2B5EF4-FFF2-40B4-BE49-F238E27FC236}">
                <a16:creationId xmlns:a16="http://schemas.microsoft.com/office/drawing/2014/main" id="{68AD6CB9-A363-F14F-A1DE-31C89BE40B59}"/>
              </a:ext>
            </a:extLst>
          </p:cNvPr>
          <p:cNvSpPr txBox="1"/>
          <p:nvPr userDrawn="1"/>
        </p:nvSpPr>
        <p:spPr>
          <a:xfrm>
            <a:off x="-33453" y="6576533"/>
            <a:ext cx="450166" cy="246221"/>
          </a:xfrm>
          <a:prstGeom prst="rect">
            <a:avLst/>
          </a:prstGeom>
          <a:noFill/>
          <a:ln>
            <a:noFill/>
          </a:ln>
        </p:spPr>
        <p:txBody>
          <a:bodyPr wrap="square" rtlCol="0" anchor="ctr" anchorCtr="0">
            <a:noAutofit/>
          </a:bodyPr>
          <a:lstStyle/>
          <a:p>
            <a:pPr algn="ctr" defTabSz="914400"/>
            <a:fld id="{09848EAD-0F7B-4937-B01B-BB4372B1E0EA}" type="slidenum">
              <a:rPr lang="en-US" sz="1000" smtClean="0">
                <a:solidFill>
                  <a:srgbClr val="FFFFFF"/>
                </a:solidFill>
                <a:latin typeface="Arial"/>
              </a:rPr>
              <a:pPr algn="ctr" defTabSz="914400"/>
              <a:t>‹#›</a:t>
            </a:fld>
            <a:endParaRPr lang="en-US" sz="1000">
              <a:solidFill>
                <a:srgbClr val="FFFFFF"/>
              </a:solidFill>
              <a:latin typeface="Arial"/>
            </a:endParaRPr>
          </a:p>
        </p:txBody>
      </p:sp>
      <p:cxnSp>
        <p:nvCxnSpPr>
          <p:cNvPr id="7" name="Straight Connector 6">
            <a:extLst>
              <a:ext uri="{FF2B5EF4-FFF2-40B4-BE49-F238E27FC236}">
                <a16:creationId xmlns:a16="http://schemas.microsoft.com/office/drawing/2014/main" id="{48E46433-FE02-AB47-9866-99409CD2BCE3}"/>
              </a:ext>
            </a:extLst>
          </p:cNvPr>
          <p:cNvCxnSpPr/>
          <p:nvPr userDrawn="1"/>
        </p:nvCxnSpPr>
        <p:spPr>
          <a:xfrm>
            <a:off x="1288797" y="6701882"/>
            <a:ext cx="96144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text, clipart&#10;&#10;Description automatically generated">
            <a:extLst>
              <a:ext uri="{FF2B5EF4-FFF2-40B4-BE49-F238E27FC236}">
                <a16:creationId xmlns:a16="http://schemas.microsoft.com/office/drawing/2014/main" id="{5064F196-D0B0-BB40-879E-72D60D5755C2}"/>
              </a:ext>
            </a:extLst>
          </p:cNvPr>
          <p:cNvPicPr>
            <a:picLocks noChangeAspect="1"/>
          </p:cNvPicPr>
          <p:nvPr userDrawn="1"/>
        </p:nvPicPr>
        <p:blipFill>
          <a:blip r:embed="rId2"/>
          <a:stretch>
            <a:fillRect/>
          </a:stretch>
        </p:blipFill>
        <p:spPr>
          <a:xfrm>
            <a:off x="11067046" y="6438520"/>
            <a:ext cx="1056640" cy="384233"/>
          </a:xfrm>
          <a:prstGeom prst="rect">
            <a:avLst/>
          </a:prstGeom>
        </p:spPr>
      </p:pic>
      <p:sp>
        <p:nvSpPr>
          <p:cNvPr id="9" name="Rectangle 8">
            <a:extLst>
              <a:ext uri="{FF2B5EF4-FFF2-40B4-BE49-F238E27FC236}">
                <a16:creationId xmlns:a16="http://schemas.microsoft.com/office/drawing/2014/main" id="{C7583892-F61E-9146-9283-A886F8D8AD6A}"/>
              </a:ext>
            </a:extLst>
          </p:cNvPr>
          <p:cNvSpPr/>
          <p:nvPr userDrawn="1"/>
        </p:nvSpPr>
        <p:spPr>
          <a:xfrm>
            <a:off x="0" y="5691351"/>
            <a:ext cx="12192000" cy="1174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a:solidFill>
                <a:srgbClr val="FFFFFF"/>
              </a:solidFill>
              <a:latin typeface="Arial"/>
            </a:endParaRPr>
          </a:p>
        </p:txBody>
      </p:sp>
      <p:pic>
        <p:nvPicPr>
          <p:cNvPr id="11" name="Picture 10" descr="Logo&#10;&#10;Description automatically generated">
            <a:extLst>
              <a:ext uri="{FF2B5EF4-FFF2-40B4-BE49-F238E27FC236}">
                <a16:creationId xmlns:a16="http://schemas.microsoft.com/office/drawing/2014/main" id="{1560AD9E-C919-2140-961A-A728AECB8EA3}"/>
              </a:ext>
            </a:extLst>
          </p:cNvPr>
          <p:cNvPicPr>
            <a:picLocks noChangeAspect="1"/>
          </p:cNvPicPr>
          <p:nvPr userDrawn="1"/>
        </p:nvPicPr>
        <p:blipFill>
          <a:blip r:embed="rId3"/>
          <a:stretch>
            <a:fillRect/>
          </a:stretch>
        </p:blipFill>
        <p:spPr>
          <a:xfrm>
            <a:off x="4484232" y="5414078"/>
            <a:ext cx="3223536" cy="1172194"/>
          </a:xfrm>
          <a:prstGeom prst="rect">
            <a:avLst/>
          </a:prstGeom>
        </p:spPr>
      </p:pic>
    </p:spTree>
    <p:extLst>
      <p:ext uri="{BB962C8B-B14F-4D97-AF65-F5344CB8AC3E}">
        <p14:creationId xmlns:p14="http://schemas.microsoft.com/office/powerpoint/2010/main" val="370317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ransition">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778606"/>
            <a:ext cx="10363200" cy="502450"/>
          </a:xfrm>
        </p:spPr>
        <p:txBody>
          <a:bodyPr anchor="t" anchorCtr="0"/>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Text Placeholder 5"/>
          <p:cNvSpPr>
            <a:spLocks noGrp="1"/>
          </p:cNvSpPr>
          <p:nvPr>
            <p:ph type="body" sz="quarter" idx="10"/>
          </p:nvPr>
        </p:nvSpPr>
        <p:spPr>
          <a:xfrm>
            <a:off x="914400" y="2931547"/>
            <a:ext cx="10363200" cy="847059"/>
          </a:xfrm>
        </p:spPr>
        <p:txBody>
          <a:bodyPr/>
          <a:lstStyle>
            <a:lvl1pPr marL="0" indent="0" algn="ctr" defTabSz="914400" rtl="0" eaLnBrk="1" latinLnBrk="0" hangingPunct="1">
              <a:lnSpc>
                <a:spcPct val="110000"/>
              </a:lnSpc>
              <a:spcBef>
                <a:spcPct val="0"/>
              </a:spcBef>
              <a:buNone/>
              <a:defRPr lang="en-US" sz="4400" b="0" kern="1200" dirty="0" smtClean="0">
                <a:solidFill>
                  <a:schemeClr val="accent1"/>
                </a:solidFill>
                <a:latin typeface="+mj-lt"/>
                <a:ea typeface="+mj-ea"/>
                <a:cs typeface="+mj-cs"/>
              </a:defRPr>
            </a:lvl1pPr>
            <a:lvl2pPr marL="457200" indent="0" algn="ctr" defTabSz="914400" rtl="0" eaLnBrk="1" latinLnBrk="0" hangingPunct="1">
              <a:lnSpc>
                <a:spcPct val="110000"/>
              </a:lnSpc>
              <a:spcBef>
                <a:spcPct val="0"/>
              </a:spcBef>
              <a:buNone/>
              <a:defRPr lang="en-US" sz="3600" b="0" kern="1200" dirty="0" smtClean="0">
                <a:solidFill>
                  <a:schemeClr val="tx2"/>
                </a:solidFill>
                <a:latin typeface="+mj-lt"/>
                <a:ea typeface="+mj-ea"/>
                <a:cs typeface="+mj-cs"/>
              </a:defRPr>
            </a:lvl2pPr>
            <a:lvl3pPr marL="914400" indent="0" algn="ctr" defTabSz="914400" rtl="0" eaLnBrk="1" latinLnBrk="0" hangingPunct="1">
              <a:lnSpc>
                <a:spcPct val="110000"/>
              </a:lnSpc>
              <a:spcBef>
                <a:spcPct val="0"/>
              </a:spcBef>
              <a:buNone/>
              <a:defRPr lang="en-US" sz="3600" b="0" kern="1200" dirty="0" smtClean="0">
                <a:solidFill>
                  <a:schemeClr val="tx2"/>
                </a:solidFill>
                <a:latin typeface="+mj-lt"/>
                <a:ea typeface="+mj-ea"/>
                <a:cs typeface="+mj-cs"/>
              </a:defRPr>
            </a:lvl3pPr>
            <a:lvl4pPr marL="1371600" indent="0" algn="ctr" defTabSz="914400" rtl="0" eaLnBrk="1" latinLnBrk="0" hangingPunct="1">
              <a:lnSpc>
                <a:spcPct val="110000"/>
              </a:lnSpc>
              <a:spcBef>
                <a:spcPct val="0"/>
              </a:spcBef>
              <a:buNone/>
              <a:defRPr lang="en-US" sz="3600" b="0" kern="1200" dirty="0" smtClean="0">
                <a:solidFill>
                  <a:schemeClr val="tx2"/>
                </a:solidFill>
                <a:latin typeface="+mj-lt"/>
                <a:ea typeface="+mj-ea"/>
                <a:cs typeface="+mj-cs"/>
              </a:defRPr>
            </a:lvl4pPr>
            <a:lvl5pPr marL="1828800" indent="0" algn="ctr" defTabSz="914400" rtl="0" eaLnBrk="1" latinLnBrk="0" hangingPunct="1">
              <a:lnSpc>
                <a:spcPct val="110000"/>
              </a:lnSpc>
              <a:spcBef>
                <a:spcPct val="0"/>
              </a:spcBef>
              <a:buNone/>
              <a:defRPr lang="en-US" sz="3600" b="0" kern="1200" dirty="0">
                <a:solidFill>
                  <a:schemeClr val="tx2"/>
                </a:solidFill>
                <a:latin typeface="+mj-lt"/>
                <a:ea typeface="+mj-ea"/>
                <a:cs typeface="+mj-cs"/>
              </a:defRPr>
            </a:lvl5pPr>
          </a:lstStyle>
          <a:p>
            <a:pPr lvl="0"/>
            <a:r>
              <a:rPr lang="en-US" dirty="0"/>
              <a:t>Click to edit Master text styles</a:t>
            </a:r>
          </a:p>
        </p:txBody>
      </p:sp>
      <p:sp>
        <p:nvSpPr>
          <p:cNvPr id="6" name="Text Placeholder 6">
            <a:extLst>
              <a:ext uri="{FF2B5EF4-FFF2-40B4-BE49-F238E27FC236}">
                <a16:creationId xmlns:a16="http://schemas.microsoft.com/office/drawing/2014/main" id="{994E0268-E72C-F945-A777-CD4736F718E3}"/>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pic>
        <p:nvPicPr>
          <p:cNvPr id="7" name="Picture 6" descr="Logo&#10;&#10;Description automatically generated">
            <a:extLst>
              <a:ext uri="{FF2B5EF4-FFF2-40B4-BE49-F238E27FC236}">
                <a16:creationId xmlns:a16="http://schemas.microsoft.com/office/drawing/2014/main" id="{A4D1096E-A5B0-C043-9DAF-3ED0EF51A95F}"/>
              </a:ext>
            </a:extLst>
          </p:cNvPr>
          <p:cNvPicPr>
            <a:picLocks noChangeAspect="1"/>
          </p:cNvPicPr>
          <p:nvPr userDrawn="1"/>
        </p:nvPicPr>
        <p:blipFill rotWithShape="1">
          <a:blip r:embed="rId2"/>
          <a:srcRect l="4588" r="62023"/>
          <a:stretch/>
        </p:blipFill>
        <p:spPr>
          <a:xfrm>
            <a:off x="5035549" y="267133"/>
            <a:ext cx="2120902" cy="2309812"/>
          </a:xfrm>
          <a:prstGeom prst="rect">
            <a:avLst/>
          </a:prstGeom>
        </p:spPr>
      </p:pic>
    </p:spTree>
    <p:extLst>
      <p:ext uri="{BB962C8B-B14F-4D97-AF65-F5344CB8AC3E}">
        <p14:creationId xmlns:p14="http://schemas.microsoft.com/office/powerpoint/2010/main" val="289941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54424"/>
          </a:xfrm>
        </p:spPr>
        <p:txBody>
          <a:bodyPr/>
          <a:lstStyle/>
          <a:p>
            <a:r>
              <a:rPr lang="en-US" dirty="0"/>
              <a:t>Click to edit Master title style</a:t>
            </a:r>
          </a:p>
        </p:txBody>
      </p:sp>
      <p:sp>
        <p:nvSpPr>
          <p:cNvPr id="3" name="Content Placeholder 2"/>
          <p:cNvSpPr>
            <a:spLocks noGrp="1"/>
          </p:cNvSpPr>
          <p:nvPr>
            <p:ph idx="1"/>
          </p:nvPr>
        </p:nvSpPr>
        <p:spPr>
          <a:xfrm>
            <a:off x="838200" y="1148080"/>
            <a:ext cx="10515600" cy="48555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BD9A4242-61B2-FE4D-AD3D-F5DF77ABAAA7}"/>
              </a:ext>
            </a:extLst>
          </p:cNvPr>
          <p:cNvSpPr>
            <a:spLocks noGrp="1"/>
          </p:cNvSpPr>
          <p:nvPr>
            <p:ph type="body" sz="quarter" idx="10"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297290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1" y="135964"/>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2" y="1835956"/>
            <a:ext cx="3438938" cy="4329991"/>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2" y="1835956"/>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2"/>
            <a:ext cx="10515600" cy="667555"/>
          </a:xfrm>
        </p:spPr>
        <p:txBody>
          <a:bodyPr/>
          <a:lstStyle>
            <a:lvl1pPr marL="0" indent="0" algn="l" defTabSz="914218"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218"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218"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198090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Bullet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708721"/>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32354"/>
            <a:ext cx="10515600" cy="4150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0"/>
          </p:nvPr>
        </p:nvSpPr>
        <p:spPr>
          <a:xfrm>
            <a:off x="838200" y="1182057"/>
            <a:ext cx="10515600" cy="629977"/>
          </a:xfrm>
        </p:spPr>
        <p:txBody>
          <a:bodyPr/>
          <a:lstStyle>
            <a:lvl1pPr marL="0" indent="0" algn="l" defTabSz="914400" rtl="0" eaLnBrk="1" latinLnBrk="0" hangingPunct="1">
              <a:lnSpc>
                <a:spcPct val="110000"/>
              </a:lnSpc>
              <a:spcBef>
                <a:spcPct val="0"/>
              </a:spcBef>
              <a:buNone/>
              <a:defRPr lang="en-US" sz="2400" b="0" kern="1200" dirty="0" smtClean="0">
                <a:solidFill>
                  <a:schemeClr val="accent2"/>
                </a:solidFill>
                <a:latin typeface="+mj-lt"/>
                <a:ea typeface="+mj-ea"/>
                <a:cs typeface="+mj-cs"/>
              </a:defRPr>
            </a:lvl1pPr>
            <a:lvl2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400"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6" name="Text Placeholder 6">
            <a:extLst>
              <a:ext uri="{FF2B5EF4-FFF2-40B4-BE49-F238E27FC236}">
                <a16:creationId xmlns:a16="http://schemas.microsoft.com/office/drawing/2014/main" id="{8F5323F2-6537-EB43-AC9B-EF7BCF3ED538}"/>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27849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8400"/>
            <a:ext cx="5181600" cy="499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6">
            <a:extLst>
              <a:ext uri="{FF2B5EF4-FFF2-40B4-BE49-F238E27FC236}">
                <a16:creationId xmlns:a16="http://schemas.microsoft.com/office/drawing/2014/main" id="{443A86D2-8816-9043-AA2B-0B580F57F22F}"/>
              </a:ext>
            </a:extLst>
          </p:cNvPr>
          <p:cNvSpPr>
            <a:spLocks noGrp="1"/>
          </p:cNvSpPr>
          <p:nvPr>
            <p:ph type="body" sz="quarter" idx="10"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203761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56275"/>
            <a:ext cx="5181600" cy="429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0"/>
          </p:nvPr>
        </p:nvSpPr>
        <p:spPr>
          <a:xfrm>
            <a:off x="838200" y="1168400"/>
            <a:ext cx="10515600" cy="667555"/>
          </a:xfrm>
        </p:spPr>
        <p:txBody>
          <a:bodyPr/>
          <a:lstStyle>
            <a:lvl1pPr marL="0" indent="0" algn="l" defTabSz="914400"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400"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1657D58C-DF32-EA40-AB89-31377E0EF2C2}"/>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410958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Boxes">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1" y="1148080"/>
            <a:ext cx="343893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1"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1" y="1148080"/>
            <a:ext cx="3438938" cy="5017866"/>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7246DFFA-A06C-1445-B6B8-BB806D839BE8}"/>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100500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Boxes (subhead)">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3" name="Content Placeholder 2"/>
          <p:cNvSpPr>
            <a:spLocks noGrp="1"/>
          </p:cNvSpPr>
          <p:nvPr>
            <p:ph sz="half" idx="1"/>
          </p:nvPr>
        </p:nvSpPr>
        <p:spPr>
          <a:xfrm>
            <a:off x="838201" y="1835954"/>
            <a:ext cx="3438938" cy="4329991"/>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76531" y="1835954"/>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7914861" y="1835954"/>
            <a:ext cx="3438938" cy="432999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D46A8643-D30D-164E-A3F0-BB81FC2035C0}"/>
              </a:ext>
            </a:extLst>
          </p:cNvPr>
          <p:cNvSpPr>
            <a:spLocks noGrp="1"/>
          </p:cNvSpPr>
          <p:nvPr>
            <p:ph type="body" sz="quarter" idx="11"/>
          </p:nvPr>
        </p:nvSpPr>
        <p:spPr>
          <a:xfrm>
            <a:off x="838200" y="1168400"/>
            <a:ext cx="10515600" cy="667555"/>
          </a:xfrm>
        </p:spPr>
        <p:txBody>
          <a:bodyPr/>
          <a:lstStyle>
            <a:lvl1pPr marL="0" indent="0" algn="l" defTabSz="914400" rtl="0" eaLnBrk="1" latinLnBrk="0" hangingPunct="1">
              <a:lnSpc>
                <a:spcPct val="110000"/>
              </a:lnSpc>
              <a:spcBef>
                <a:spcPct val="0"/>
              </a:spcBef>
              <a:buNone/>
              <a:defRPr lang="en-US" sz="2400" b="0" kern="1200" dirty="0" smtClean="0">
                <a:solidFill>
                  <a:schemeClr val="tx2"/>
                </a:solidFill>
                <a:latin typeface="+mj-lt"/>
                <a:ea typeface="+mj-ea"/>
                <a:cs typeface="+mj-cs"/>
              </a:defRPr>
            </a:lvl1pPr>
            <a:lvl2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2pPr>
            <a:lvl3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3pPr>
            <a:lvl4pPr marL="0" indent="0" algn="l" defTabSz="914400" rtl="0" eaLnBrk="1" latinLnBrk="0" hangingPunct="1">
              <a:lnSpc>
                <a:spcPct val="110000"/>
              </a:lnSpc>
              <a:spcBef>
                <a:spcPct val="0"/>
              </a:spcBef>
              <a:buNone/>
              <a:defRPr lang="en-US" sz="2000" b="0" kern="1200" dirty="0" smtClean="0">
                <a:solidFill>
                  <a:schemeClr val="accent1"/>
                </a:solidFill>
                <a:latin typeface="+mj-lt"/>
                <a:ea typeface="+mj-ea"/>
                <a:cs typeface="+mj-cs"/>
              </a:defRPr>
            </a:lvl4pPr>
            <a:lvl5pPr marL="0" indent="0" algn="l" defTabSz="914400" rtl="0" eaLnBrk="1" latinLnBrk="0" hangingPunct="1">
              <a:lnSpc>
                <a:spcPct val="110000"/>
              </a:lnSpc>
              <a:spcBef>
                <a:spcPct val="0"/>
              </a:spcBef>
              <a:buNone/>
              <a:defRPr lang="en-US" sz="2000" b="0" kern="1200" dirty="0">
                <a:solidFill>
                  <a:schemeClr val="accent1"/>
                </a:solidFill>
                <a:latin typeface="+mj-lt"/>
                <a:ea typeface="+mj-ea"/>
                <a:cs typeface="+mj-cs"/>
              </a:defRPr>
            </a:lvl5pPr>
          </a:lstStyle>
          <a:p>
            <a:pPr lvl="0"/>
            <a:r>
              <a:rPr lang="en-US"/>
              <a:t>Click to edit Master text styles</a:t>
            </a:r>
          </a:p>
        </p:txBody>
      </p:sp>
      <p:sp>
        <p:nvSpPr>
          <p:cNvPr id="8" name="Text Placeholder 6">
            <a:extLst>
              <a:ext uri="{FF2B5EF4-FFF2-40B4-BE49-F238E27FC236}">
                <a16:creationId xmlns:a16="http://schemas.microsoft.com/office/drawing/2014/main" id="{D46E1FC9-41AB-B44C-AD86-D5D7FBE3FF43}"/>
              </a:ext>
            </a:extLst>
          </p:cNvPr>
          <p:cNvSpPr>
            <a:spLocks noGrp="1"/>
          </p:cNvSpPr>
          <p:nvPr>
            <p:ph type="body" sz="quarter" idx="12"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307333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39" y="130629"/>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69" y="1838918"/>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80" tIns="182880" rIns="182880" bIns="182880"/>
          <a:lstStyle>
            <a:lvl1pPr marL="0" indent="0">
              <a:buNone/>
              <a:defRPr>
                <a:solidFill>
                  <a:schemeClr val="bg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9022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ith Image &amp; Callout 2">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104173" y="3171463"/>
            <a:ext cx="11973568" cy="2994483"/>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0" y="1148080"/>
            <a:ext cx="7201457" cy="1849763"/>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8378114" y="1977814"/>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80" tIns="182880" rIns="182880" bIns="182880"/>
          <a:lstStyle>
            <a:lvl1pPr marL="0" indent="0">
              <a:buNone/>
              <a:defRPr>
                <a:solidFill>
                  <a:schemeClr val="bg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284289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harts (2-up)">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dirty="0"/>
              <a:t>Click to edit Master title style</a:t>
            </a:r>
          </a:p>
        </p:txBody>
      </p:sp>
      <p:sp>
        <p:nvSpPr>
          <p:cNvPr id="11" name="Chart Placeholder 10">
            <a:extLst>
              <a:ext uri="{FF2B5EF4-FFF2-40B4-BE49-F238E27FC236}">
                <a16:creationId xmlns:a16="http://schemas.microsoft.com/office/drawing/2014/main" id="{91AFBD82-33E4-9541-BFA3-206975218C4C}"/>
              </a:ext>
            </a:extLst>
          </p:cNvPr>
          <p:cNvSpPr>
            <a:spLocks noGrp="1"/>
          </p:cNvSpPr>
          <p:nvPr>
            <p:ph type="chart" sz="quarter" idx="10"/>
          </p:nvPr>
        </p:nvSpPr>
        <p:spPr>
          <a:xfrm>
            <a:off x="838200" y="1477926"/>
            <a:ext cx="5257800" cy="4379913"/>
          </a:xfrm>
        </p:spPr>
        <p:txBody>
          <a:bodyPr/>
          <a:lstStyle/>
          <a:p>
            <a:endParaRPr lang="en-US"/>
          </a:p>
        </p:txBody>
      </p:sp>
      <p:sp>
        <p:nvSpPr>
          <p:cNvPr id="15" name="Chart Placeholder 10">
            <a:extLst>
              <a:ext uri="{FF2B5EF4-FFF2-40B4-BE49-F238E27FC236}">
                <a16:creationId xmlns:a16="http://schemas.microsoft.com/office/drawing/2014/main" id="{B194B7F6-0EA3-B747-A9C7-04658E5018FA}"/>
              </a:ext>
            </a:extLst>
          </p:cNvPr>
          <p:cNvSpPr>
            <a:spLocks noGrp="1"/>
          </p:cNvSpPr>
          <p:nvPr>
            <p:ph type="chart" sz="quarter" idx="11"/>
          </p:nvPr>
        </p:nvSpPr>
        <p:spPr>
          <a:xfrm>
            <a:off x="6096000" y="1477926"/>
            <a:ext cx="5257800" cy="4379913"/>
          </a:xfrm>
        </p:spPr>
        <p:txBody>
          <a:bodyPr/>
          <a:lstStyle/>
          <a:p>
            <a:endParaRPr lang="en-US"/>
          </a:p>
        </p:txBody>
      </p:sp>
      <p:sp>
        <p:nvSpPr>
          <p:cNvPr id="6" name="Text Placeholder 6">
            <a:extLst>
              <a:ext uri="{FF2B5EF4-FFF2-40B4-BE49-F238E27FC236}">
                <a16:creationId xmlns:a16="http://schemas.microsoft.com/office/drawing/2014/main" id="{8F7526A5-01AD-DE43-87AC-A896383A8262}"/>
              </a:ext>
            </a:extLst>
          </p:cNvPr>
          <p:cNvSpPr>
            <a:spLocks noGrp="1"/>
          </p:cNvSpPr>
          <p:nvPr>
            <p:ph type="body" sz="quarter" idx="12"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1277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473336"/>
            <a:ext cx="10515600" cy="674744"/>
          </a:xfrm>
        </p:spPr>
        <p:txBody>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73A5DBBD-7344-724D-9B23-03307F61A6A5}"/>
              </a:ext>
            </a:extLst>
          </p:cNvPr>
          <p:cNvSpPr>
            <a:spLocks noGrp="1"/>
          </p:cNvSpPr>
          <p:nvPr>
            <p:ph type="tbl" sz="quarter" idx="10"/>
          </p:nvPr>
        </p:nvSpPr>
        <p:spPr>
          <a:xfrm>
            <a:off x="838200" y="1147763"/>
            <a:ext cx="10515600" cy="4881562"/>
          </a:xfrm>
        </p:spPr>
        <p:txBody>
          <a:bodyPr/>
          <a:lstStyle/>
          <a:p>
            <a:endParaRPr lang="en-US"/>
          </a:p>
        </p:txBody>
      </p:sp>
      <p:sp>
        <p:nvSpPr>
          <p:cNvPr id="6" name="Text Placeholder 6">
            <a:extLst>
              <a:ext uri="{FF2B5EF4-FFF2-40B4-BE49-F238E27FC236}">
                <a16:creationId xmlns:a16="http://schemas.microsoft.com/office/drawing/2014/main" id="{FC531C63-335F-1646-9E06-93EA72E6D845}"/>
              </a:ext>
            </a:extLst>
          </p:cNvPr>
          <p:cNvSpPr>
            <a:spLocks noGrp="1"/>
          </p:cNvSpPr>
          <p:nvPr>
            <p:ph type="body" sz="quarter" idx="11"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388092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A445E4-DA5B-0041-8A79-AD5583DC8697}"/>
              </a:ext>
            </a:extLst>
          </p:cNvPr>
          <p:cNvSpPr>
            <a:spLocks noGrp="1"/>
          </p:cNvSpPr>
          <p:nvPr>
            <p:ph type="body" sz="quarter" idx="10" hasCustomPrompt="1"/>
          </p:nvPr>
        </p:nvSpPr>
        <p:spPr>
          <a:xfrm>
            <a:off x="7528956" y="6594475"/>
            <a:ext cx="4551284" cy="263525"/>
          </a:xfrm>
        </p:spPr>
        <p:txBody>
          <a:bodyPr/>
          <a:lstStyle>
            <a:lvl1pPr marL="0" indent="0" algn="r">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Document Title</a:t>
            </a:r>
          </a:p>
        </p:txBody>
      </p:sp>
    </p:spTree>
    <p:extLst>
      <p:ext uri="{BB962C8B-B14F-4D97-AF65-F5344CB8AC3E}">
        <p14:creationId xmlns:p14="http://schemas.microsoft.com/office/powerpoint/2010/main" val="292388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th Image &amp; Callout">
    <p:spTree>
      <p:nvGrpSpPr>
        <p:cNvPr id="1" name=""/>
        <p:cNvGrpSpPr/>
        <p:nvPr/>
      </p:nvGrpSpPr>
      <p:grpSpPr>
        <a:xfrm>
          <a:off x="0" y="0"/>
          <a:ext cx="0" cy="0"/>
          <a:chOff x="0" y="0"/>
          <a:chExt cx="0" cy="0"/>
        </a:xfrm>
      </p:grpSpPr>
      <p:sp>
        <p:nvSpPr>
          <p:cNvPr id="7" name="Picture Placeholder 40">
            <a:extLst>
              <a:ext uri="{FF2B5EF4-FFF2-40B4-BE49-F238E27FC236}">
                <a16:creationId xmlns:a16="http://schemas.microsoft.com/office/drawing/2014/main" id="{8C924BB2-BD2B-C043-82D0-98C89EF183CE}"/>
              </a:ext>
            </a:extLst>
          </p:cNvPr>
          <p:cNvSpPr>
            <a:spLocks noGrp="1"/>
          </p:cNvSpPr>
          <p:nvPr>
            <p:ph type="pic" sz="quarter" idx="12" hasCustomPrompt="1"/>
          </p:nvPr>
        </p:nvSpPr>
        <p:spPr>
          <a:xfrm>
            <a:off x="6911441" y="130631"/>
            <a:ext cx="5166301" cy="6035317"/>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a:t>Insert or Drag and Drop </a:t>
            </a:r>
            <a:br>
              <a:rPr lang="en-US" noProof="0"/>
            </a:br>
            <a:r>
              <a:rPr lang="en-US" noProof="0"/>
              <a:t>your Photo Here</a:t>
            </a:r>
          </a:p>
        </p:txBody>
      </p:sp>
      <p:sp>
        <p:nvSpPr>
          <p:cNvPr id="2" name="Title 1"/>
          <p:cNvSpPr>
            <a:spLocks noGrp="1"/>
          </p:cNvSpPr>
          <p:nvPr>
            <p:ph type="title"/>
          </p:nvPr>
        </p:nvSpPr>
        <p:spPr>
          <a:xfrm>
            <a:off x="838201" y="146765"/>
            <a:ext cx="10515600" cy="674744"/>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6D71908-6949-6D4C-82BC-A889173F6E67}"/>
              </a:ext>
            </a:extLst>
          </p:cNvPr>
          <p:cNvSpPr>
            <a:spLocks noGrp="1"/>
          </p:cNvSpPr>
          <p:nvPr>
            <p:ph sz="half" idx="1"/>
          </p:nvPr>
        </p:nvSpPr>
        <p:spPr>
          <a:xfrm>
            <a:off x="838201" y="1148080"/>
            <a:ext cx="4778828" cy="5017866"/>
          </a:xfrm>
        </p:spPr>
        <p:txBody>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D934D6A5-9AAF-D542-9756-8A4392038703}"/>
              </a:ext>
            </a:extLst>
          </p:cNvPr>
          <p:cNvSpPr>
            <a:spLocks noGrp="1"/>
          </p:cNvSpPr>
          <p:nvPr>
            <p:ph type="body" sz="quarter" idx="13"/>
          </p:nvPr>
        </p:nvSpPr>
        <p:spPr>
          <a:xfrm>
            <a:off x="6340971" y="1838919"/>
            <a:ext cx="3361171" cy="3764167"/>
          </a:xfrm>
          <a:solidFill>
            <a:schemeClr val="accent1"/>
          </a:solidFill>
          <a:ln w="12700">
            <a:solidFill>
              <a:schemeClr val="bg1"/>
            </a:solidFill>
          </a:ln>
          <a:effectLst>
            <a:outerShdw blurRad="190500" sx="102000" sy="102000" algn="ctr" rotWithShape="0">
              <a:prstClr val="black">
                <a:alpha val="10000"/>
              </a:prstClr>
            </a:outerShdw>
          </a:effectLst>
        </p:spPr>
        <p:txBody>
          <a:bodyPr lIns="182844" tIns="182844" rIns="182844" bIns="182844"/>
          <a:lstStyle>
            <a:lvl1pPr marL="0" indent="0">
              <a:buNone/>
              <a:defRPr>
                <a:solidFill>
                  <a:schemeClr val="bg1"/>
                </a:solidFill>
              </a:defRPr>
            </a:lvl1pPr>
            <a:lvl2pPr marL="457108" indent="0">
              <a:buNone/>
              <a:defRPr/>
            </a:lvl2pPr>
          </a:lstStyle>
          <a:p>
            <a:pPr lvl="0"/>
            <a:r>
              <a:rPr lang="en-US" dirty="0"/>
              <a:t>Click to edit Master text styles</a:t>
            </a:r>
          </a:p>
        </p:txBody>
      </p:sp>
    </p:spTree>
    <p:extLst>
      <p:ext uri="{BB962C8B-B14F-4D97-AF65-F5344CB8AC3E}">
        <p14:creationId xmlns:p14="http://schemas.microsoft.com/office/powerpoint/2010/main" val="363283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losing/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14B761-085E-3E47-B3A1-75411311EA9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a:solidFill>
                <a:srgbClr val="FFFFFF"/>
              </a:solidFill>
              <a:latin typeface="Arial"/>
            </a:endParaRPr>
          </a:p>
        </p:txBody>
      </p:sp>
      <p:pic>
        <p:nvPicPr>
          <p:cNvPr id="8" name="Picture 7" descr="A picture containing text, clipart&#10;&#10;Description automatically generated">
            <a:extLst>
              <a:ext uri="{FF2B5EF4-FFF2-40B4-BE49-F238E27FC236}">
                <a16:creationId xmlns:a16="http://schemas.microsoft.com/office/drawing/2014/main" id="{9107CED2-0CBD-2444-8257-8928FFE8C354}"/>
              </a:ext>
            </a:extLst>
          </p:cNvPr>
          <p:cNvPicPr>
            <a:picLocks noChangeAspect="1"/>
          </p:cNvPicPr>
          <p:nvPr userDrawn="1"/>
        </p:nvPicPr>
        <p:blipFill>
          <a:blip r:embed="rId2"/>
          <a:stretch>
            <a:fillRect/>
          </a:stretch>
        </p:blipFill>
        <p:spPr>
          <a:xfrm>
            <a:off x="4103816" y="4626834"/>
            <a:ext cx="3984368" cy="1448862"/>
          </a:xfrm>
          <a:prstGeom prst="rect">
            <a:avLst/>
          </a:prstGeom>
        </p:spPr>
      </p:pic>
      <p:sp>
        <p:nvSpPr>
          <p:cNvPr id="3" name="Content Placeholder 2"/>
          <p:cNvSpPr>
            <a:spLocks noGrp="1"/>
          </p:cNvSpPr>
          <p:nvPr>
            <p:ph idx="1"/>
          </p:nvPr>
        </p:nvSpPr>
        <p:spPr>
          <a:xfrm>
            <a:off x="1984917" y="1310080"/>
            <a:ext cx="8242449" cy="3346704"/>
          </a:xfrm>
        </p:spPr>
        <p:txBody>
          <a:bodyPr anchor="ctr" anchorCtr="0"/>
          <a:lstStyle>
            <a:lvl1pPr marL="91440" indent="-457200" algn="ctr">
              <a:lnSpc>
                <a:spcPct val="110000"/>
              </a:lnSpc>
              <a:buNone/>
              <a:defRPr sz="36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9" name="Text Placeholder 8">
            <a:extLst>
              <a:ext uri="{FF2B5EF4-FFF2-40B4-BE49-F238E27FC236}">
                <a16:creationId xmlns:a16="http://schemas.microsoft.com/office/drawing/2014/main" id="{855E6679-3DB5-ED47-8E67-1EFF8548F6AF}"/>
              </a:ext>
            </a:extLst>
          </p:cNvPr>
          <p:cNvSpPr>
            <a:spLocks noGrp="1"/>
          </p:cNvSpPr>
          <p:nvPr>
            <p:ph type="body" sz="quarter" idx="10" hasCustomPrompt="1"/>
          </p:nvPr>
        </p:nvSpPr>
        <p:spPr>
          <a:xfrm>
            <a:off x="1947069" y="6075363"/>
            <a:ext cx="8297863" cy="557212"/>
          </a:xfrm>
        </p:spPr>
        <p:txBody>
          <a:bodyPr/>
          <a:lstStyle>
            <a:lvl1pPr marL="0" indent="0" algn="ctr">
              <a:buNone/>
              <a:defRPr sz="1400">
                <a:solidFill>
                  <a:schemeClr val="bg1"/>
                </a:solidFill>
              </a:defRPr>
            </a:lvl1pPr>
          </a:lstStyle>
          <a:p>
            <a:pPr lvl="0"/>
            <a:r>
              <a:rPr lang="en-US" dirty="0"/>
              <a:t>Additional CTA info</a:t>
            </a:r>
          </a:p>
        </p:txBody>
      </p:sp>
    </p:spTree>
    <p:extLst>
      <p:ext uri="{BB962C8B-B14F-4D97-AF65-F5344CB8AC3E}">
        <p14:creationId xmlns:p14="http://schemas.microsoft.com/office/powerpoint/2010/main" val="41974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1.png"/><Relationship Id="rId2" Type="http://schemas.openxmlformats.org/officeDocument/2006/relationships/slideLayout" Target="../slideLayouts/slideLayout35.xml"/><Relationship Id="rId16" Type="http://schemas.openxmlformats.org/officeDocument/2006/relationships/theme" Target="../theme/theme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6" Type="http://schemas.openxmlformats.org/officeDocument/2006/relationships/image" Target="../media/image1.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4.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6" Type="http://schemas.openxmlformats.org/officeDocument/2006/relationships/image" Target="../media/image1.png"/><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theme" Target="../theme/theme5.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6" Type="http://schemas.openxmlformats.org/officeDocument/2006/relationships/image" Target="../media/image1.png"/><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theme" Target="../theme/theme6.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pPr algn="l"/>
            <a:fld id="{09848EAD-0F7B-4937-B01B-BB4372B1E0EA}" type="slidenum">
              <a:rPr lang="en-US" sz="1000" smtClean="0">
                <a:solidFill>
                  <a:schemeClr val="bg1"/>
                </a:solidFill>
              </a:rPr>
              <a:pPr algn="l"/>
              <a:t>‹#›</a:t>
            </a:fld>
            <a:endParaRPr lang="en-US" sz="1000">
              <a:solidFill>
                <a:schemeClr val="bg1"/>
              </a:solidFil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21"/>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1939619285"/>
      </p:ext>
    </p:extLst>
  </p:cSld>
  <p:clrMap bg1="lt1" tx1="dk1" bg2="lt2" tx2="dk2" accent1="accent1" accent2="accent2" accent3="accent3" accent4="accent4" accent5="accent5" accent6="accent6" hlink="hlink" folHlink="folHlink"/>
  <p:sldLayoutIdLst>
    <p:sldLayoutId id="2147483687" r:id="rId1"/>
    <p:sldLayoutId id="2147483662" r:id="rId2"/>
    <p:sldLayoutId id="2147483664" r:id="rId3"/>
    <p:sldLayoutId id="2147483666" r:id="rId4"/>
    <p:sldLayoutId id="2147483671" r:id="rId5"/>
    <p:sldLayoutId id="2147483673" r:id="rId6"/>
    <p:sldLayoutId id="2147483675" r:id="rId7"/>
    <p:sldLayoutId id="2147483688" r:id="rId8"/>
    <p:sldLayoutId id="2147483692" r:id="rId9"/>
    <p:sldLayoutId id="2147483693" r:id="rId10"/>
    <p:sldLayoutId id="2147483690" r:id="rId11"/>
    <p:sldLayoutId id="2147483691" r:id="rId12"/>
    <p:sldLayoutId id="2147483685" r:id="rId13"/>
    <p:sldLayoutId id="2147483791" r:id="rId14"/>
    <p:sldLayoutId id="2147483865" r:id="rId15"/>
    <p:sldLayoutId id="2147483866" r:id="rId16"/>
    <p:sldLayoutId id="2147483868" r:id="rId17"/>
    <p:sldLayoutId id="2147483870" r:id="rId18"/>
    <p:sldLayoutId id="214748387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a:solidFill>
                <a:srgbClr val="FFFFFF"/>
              </a:solidFill>
              <a:latin typeface="Arial"/>
            </a:endParaRPr>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a:solidFill>
                <a:srgbClr val="FFFFFF"/>
              </a:solidFill>
              <a:latin typeface="Arial"/>
            </a:endParaRPr>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fld id="{09848EAD-0F7B-4937-B01B-BB4372B1E0EA}" type="slidenum">
              <a:rPr lang="en-US" sz="1000" smtClean="0">
                <a:solidFill>
                  <a:srgbClr val="FFFFFF"/>
                </a:solidFill>
                <a:latin typeface="Arial"/>
              </a:rPr>
              <a:pPr/>
              <a:t>‹#›</a:t>
            </a:fld>
            <a:endParaRPr lang="en-US" sz="1000">
              <a:solidFill>
                <a:srgbClr val="FFFFFF"/>
              </a:solidFill>
              <a:latin typeface="Aria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latin typeface="Arial"/>
              </a:endParaRPr>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latin typeface="Arial"/>
              </a:endParaRPr>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6"/>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13611454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a:solidFill>
                <a:srgbClr val="FFFFFF"/>
              </a:solidFill>
              <a:latin typeface="Arial"/>
            </a:endParaRPr>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a:solidFill>
                <a:srgbClr val="FFFFFF"/>
              </a:solidFill>
              <a:latin typeface="Arial"/>
            </a:endParaRPr>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fld id="{09848EAD-0F7B-4937-B01B-BB4372B1E0EA}" type="slidenum">
              <a:rPr lang="en-US" sz="1000" smtClean="0">
                <a:solidFill>
                  <a:srgbClr val="FFFFFF"/>
                </a:solidFill>
                <a:latin typeface="Arial"/>
              </a:rPr>
              <a:pPr/>
              <a:t>‹#›</a:t>
            </a:fld>
            <a:endParaRPr lang="en-US" sz="1000">
              <a:solidFill>
                <a:srgbClr val="FFFFFF"/>
              </a:solidFill>
              <a:latin typeface="Aria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latin typeface="Arial"/>
              </a:endParaRPr>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latin typeface="Arial"/>
              </a:endParaRPr>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7"/>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73033317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a:solidFill>
                <a:srgbClr val="FFFFFF"/>
              </a:solidFill>
              <a:latin typeface="Arial"/>
            </a:endParaRPr>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a:solidFill>
                <a:srgbClr val="FFFFFF"/>
              </a:solidFill>
              <a:latin typeface="Arial"/>
            </a:endParaRPr>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fld id="{09848EAD-0F7B-4937-B01B-BB4372B1E0EA}" type="slidenum">
              <a:rPr lang="en-US" sz="1000" smtClean="0">
                <a:solidFill>
                  <a:srgbClr val="FFFFFF"/>
                </a:solidFill>
                <a:latin typeface="Arial"/>
              </a:rPr>
              <a:pPr/>
              <a:t>‹#›</a:t>
            </a:fld>
            <a:endParaRPr lang="en-US" sz="1000">
              <a:solidFill>
                <a:srgbClr val="FFFFFF"/>
              </a:solidFill>
              <a:latin typeface="Aria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latin typeface="Arial"/>
              </a:endParaRPr>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latin typeface="Arial"/>
              </a:endParaRPr>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6"/>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148317374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6"/>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1400">
              <a:solidFill>
                <a:srgbClr val="FFFFFF"/>
              </a:solidFill>
              <a:latin typeface="Arial"/>
            </a:endParaRPr>
          </a:p>
        </p:txBody>
      </p:sp>
      <p:sp>
        <p:nvSpPr>
          <p:cNvPr id="15" name="Freeform 14">
            <a:extLst>
              <a:ext uri="{FF2B5EF4-FFF2-40B4-BE49-F238E27FC236}">
                <a16:creationId xmlns:a16="http://schemas.microsoft.com/office/drawing/2014/main" id="{AFF2EB87-932C-D44B-A904-B8087F4F0B55}"/>
              </a:ext>
            </a:extLst>
          </p:cNvPr>
          <p:cNvSpPr/>
          <p:nvPr userDrawn="1"/>
        </p:nvSpPr>
        <p:spPr>
          <a:xfrm>
            <a:off x="2"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a:solidFill>
                <a:srgbClr val="FFFFFF"/>
              </a:solidFill>
              <a:latin typeface="Arial"/>
            </a:endParaRPr>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7"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2" tIns="45711" rIns="91422" bIns="45711" rtlCol="0" anchor="ctr">
            <a:noAutofit/>
          </a:bodyPr>
          <a:lstStyle/>
          <a:p>
            <a:pPr algn="ctr"/>
            <a:endParaRPr lang="en-US" sz="1400">
              <a:solidFill>
                <a:srgbClr val="FFFFFF"/>
              </a:solidFill>
              <a:latin typeface="Arial"/>
            </a:endParaRPr>
          </a:p>
        </p:txBody>
      </p:sp>
      <p:sp>
        <p:nvSpPr>
          <p:cNvPr id="2" name="Title Placeholder 1"/>
          <p:cNvSpPr>
            <a:spLocks noGrp="1"/>
          </p:cNvSpPr>
          <p:nvPr>
            <p:ph type="title"/>
          </p:nvPr>
        </p:nvSpPr>
        <p:spPr>
          <a:xfrm>
            <a:off x="838200" y="473336"/>
            <a:ext cx="10515600" cy="1023710"/>
          </a:xfrm>
          <a:prstGeom prst="rect">
            <a:avLst/>
          </a:prstGeom>
        </p:spPr>
        <p:txBody>
          <a:bodyPr vert="horz" lIns="91422" tIns="45711" rIns="91422" bIns="45711"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22" tIns="45711" rIns="91422" bIns="4571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5"/>
            <a:ext cx="450166" cy="246221"/>
          </a:xfrm>
          <a:prstGeom prst="rect">
            <a:avLst/>
          </a:prstGeom>
          <a:noFill/>
          <a:ln>
            <a:noFill/>
          </a:ln>
        </p:spPr>
        <p:txBody>
          <a:bodyPr wrap="square" lIns="91422" tIns="45711" rIns="91422" bIns="45711" rtlCol="0" anchor="ctr" anchorCtr="0">
            <a:noAutofit/>
          </a:bodyPr>
          <a:lstStyle/>
          <a:p>
            <a:fld id="{09848EAD-0F7B-4937-B01B-BB4372B1E0EA}" type="slidenum">
              <a:rPr lang="en-US" sz="1000" smtClean="0">
                <a:solidFill>
                  <a:srgbClr val="FFFFFF"/>
                </a:solidFill>
                <a:latin typeface="Arial"/>
              </a:rPr>
              <a:pPr/>
              <a:t>‹#›</a:t>
            </a:fld>
            <a:endParaRPr lang="en-US" sz="1000">
              <a:solidFill>
                <a:srgbClr val="FFFFFF"/>
              </a:solidFill>
              <a:latin typeface="Aria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8" y="6295067"/>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latin typeface="Arial"/>
              </a:endParaRPr>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srgbClr val="FFFFFF"/>
                </a:solidFill>
                <a:latin typeface="Arial"/>
              </a:endParaRPr>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6"/>
          <a:stretch>
            <a:fillRect/>
          </a:stretch>
        </p:blipFill>
        <p:spPr>
          <a:xfrm>
            <a:off x="5323858" y="6295754"/>
            <a:ext cx="1544286" cy="561558"/>
          </a:xfrm>
          <a:prstGeom prst="rect">
            <a:avLst/>
          </a:prstGeom>
        </p:spPr>
      </p:pic>
    </p:spTree>
    <p:extLst>
      <p:ext uri="{BB962C8B-B14F-4D97-AF65-F5344CB8AC3E}">
        <p14:creationId xmlns:p14="http://schemas.microsoft.com/office/powerpoint/2010/main" val="43069039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8" rtl="0" eaLnBrk="1" latinLnBrk="0" hangingPunct="1">
        <a:defRPr sz="1800" kern="1200">
          <a:solidFill>
            <a:schemeClr val="tx1"/>
          </a:solidFill>
          <a:latin typeface="+mn-lt"/>
          <a:ea typeface="+mn-ea"/>
          <a:cs typeface="+mn-cs"/>
        </a:defRPr>
      </a:lvl1pPr>
      <a:lvl2pPr marL="457108" algn="l" defTabSz="914218" rtl="0" eaLnBrk="1" latinLnBrk="0" hangingPunct="1">
        <a:defRPr sz="1800" kern="1200">
          <a:solidFill>
            <a:schemeClr val="tx1"/>
          </a:solidFill>
          <a:latin typeface="+mn-lt"/>
          <a:ea typeface="+mn-ea"/>
          <a:cs typeface="+mn-cs"/>
        </a:defRPr>
      </a:lvl2pPr>
      <a:lvl3pPr marL="914218" algn="l" defTabSz="914218" rtl="0" eaLnBrk="1" latinLnBrk="0" hangingPunct="1">
        <a:defRPr sz="1800" kern="1200">
          <a:solidFill>
            <a:schemeClr val="tx1"/>
          </a:solidFill>
          <a:latin typeface="+mn-lt"/>
          <a:ea typeface="+mn-ea"/>
          <a:cs typeface="+mn-cs"/>
        </a:defRPr>
      </a:lvl3pPr>
      <a:lvl4pPr marL="1371326" algn="l" defTabSz="914218" rtl="0" eaLnBrk="1" latinLnBrk="0" hangingPunct="1">
        <a:defRPr sz="1800" kern="1200">
          <a:solidFill>
            <a:schemeClr val="tx1"/>
          </a:solidFill>
          <a:latin typeface="+mn-lt"/>
          <a:ea typeface="+mn-ea"/>
          <a:cs typeface="+mn-cs"/>
        </a:defRPr>
      </a:lvl4pPr>
      <a:lvl5pPr marL="1828434" algn="l" defTabSz="914218" rtl="0" eaLnBrk="1" latinLnBrk="0" hangingPunct="1">
        <a:defRPr sz="1800" kern="1200">
          <a:solidFill>
            <a:schemeClr val="tx1"/>
          </a:solidFill>
          <a:latin typeface="+mn-lt"/>
          <a:ea typeface="+mn-ea"/>
          <a:cs typeface="+mn-cs"/>
        </a:defRPr>
      </a:lvl5pPr>
      <a:lvl6pPr marL="2285543" algn="l" defTabSz="914218" rtl="0" eaLnBrk="1" latinLnBrk="0" hangingPunct="1">
        <a:defRPr sz="1800" kern="1200">
          <a:solidFill>
            <a:schemeClr val="tx1"/>
          </a:solidFill>
          <a:latin typeface="+mn-lt"/>
          <a:ea typeface="+mn-ea"/>
          <a:cs typeface="+mn-cs"/>
        </a:defRPr>
      </a:lvl6pPr>
      <a:lvl7pPr marL="2742652" algn="l" defTabSz="914218" rtl="0" eaLnBrk="1" latinLnBrk="0" hangingPunct="1">
        <a:defRPr sz="1800" kern="1200">
          <a:solidFill>
            <a:schemeClr val="tx1"/>
          </a:solidFill>
          <a:latin typeface="+mn-lt"/>
          <a:ea typeface="+mn-ea"/>
          <a:cs typeface="+mn-cs"/>
        </a:defRPr>
      </a:lvl7pPr>
      <a:lvl8pPr marL="3199760" algn="l" defTabSz="914218" rtl="0" eaLnBrk="1" latinLnBrk="0" hangingPunct="1">
        <a:defRPr sz="1800" kern="1200">
          <a:solidFill>
            <a:schemeClr val="tx1"/>
          </a:solidFill>
          <a:latin typeface="+mn-lt"/>
          <a:ea typeface="+mn-ea"/>
          <a:cs typeface="+mn-cs"/>
        </a:defRPr>
      </a:lvl8pPr>
      <a:lvl9pPr marL="3656868" algn="l" defTabSz="91421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2E464277-CF11-8146-BAB7-86EDF0C05657}"/>
              </a:ext>
            </a:extLst>
          </p:cNvPr>
          <p:cNvSpPr/>
          <p:nvPr userDrawn="1"/>
        </p:nvSpPr>
        <p:spPr>
          <a:xfrm>
            <a:off x="0" y="6272005"/>
            <a:ext cx="12192000" cy="585995"/>
          </a:xfrm>
          <a:prstGeom prst="rect">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a:solidFill>
                <a:srgbClr val="FFFFFF"/>
              </a:solidFill>
              <a:latin typeface="Arial"/>
            </a:endParaRPr>
          </a:p>
        </p:txBody>
      </p:sp>
      <p:sp>
        <p:nvSpPr>
          <p:cNvPr id="15" name="Freeform 14">
            <a:extLst>
              <a:ext uri="{FF2B5EF4-FFF2-40B4-BE49-F238E27FC236}">
                <a16:creationId xmlns:a16="http://schemas.microsoft.com/office/drawing/2014/main" id="{AFF2EB87-932C-D44B-A904-B8087F4F0B55}"/>
              </a:ext>
            </a:extLst>
          </p:cNvPr>
          <p:cNvSpPr/>
          <p:nvPr userDrawn="1"/>
        </p:nvSpPr>
        <p:spPr>
          <a:xfrm>
            <a:off x="0" y="6295754"/>
            <a:ext cx="5608753" cy="562246"/>
          </a:xfrm>
          <a:custGeom>
            <a:avLst/>
            <a:gdLst>
              <a:gd name="connsiteX0" fmla="*/ 0 w 5433545"/>
              <a:gd name="connsiteY0" fmla="*/ 0 h 562246"/>
              <a:gd name="connsiteX1" fmla="*/ 5433545 w 5433545"/>
              <a:gd name="connsiteY1" fmla="*/ 0 h 562246"/>
              <a:gd name="connsiteX2" fmla="*/ 5337519 w 5433545"/>
              <a:gd name="connsiteY2" fmla="*/ 59312 h 562246"/>
              <a:gd name="connsiteX3" fmla="*/ 5174413 w 5433545"/>
              <a:gd name="connsiteY3" fmla="*/ 331438 h 562246"/>
              <a:gd name="connsiteX4" fmla="*/ 5249465 w 5433545"/>
              <a:gd name="connsiteY4" fmla="*/ 520889 h 562246"/>
              <a:gd name="connsiteX5" fmla="*/ 5288558 w 5433545"/>
              <a:gd name="connsiteY5" fmla="*/ 562246 h 562246"/>
              <a:gd name="connsiteX6" fmla="*/ 0 w 5433545"/>
              <a:gd name="connsiteY6" fmla="*/ 562246 h 562246"/>
              <a:gd name="connsiteX7" fmla="*/ 0 w 5433545"/>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33545" h="562246">
                <a:moveTo>
                  <a:pt x="0" y="0"/>
                </a:moveTo>
                <a:lnTo>
                  <a:pt x="5433545" y="0"/>
                </a:lnTo>
                <a:lnTo>
                  <a:pt x="5337519" y="59312"/>
                </a:lnTo>
                <a:cubicBezTo>
                  <a:pt x="5234543" y="136992"/>
                  <a:pt x="5174413" y="230637"/>
                  <a:pt x="5174413" y="331438"/>
                </a:cubicBezTo>
                <a:cubicBezTo>
                  <a:pt x="5174413" y="398639"/>
                  <a:pt x="5201137" y="462659"/>
                  <a:pt x="5249465" y="520889"/>
                </a:cubicBezTo>
                <a:lnTo>
                  <a:pt x="5288558" y="562246"/>
                </a:lnTo>
                <a:lnTo>
                  <a:pt x="0" y="562246"/>
                </a:lnTo>
                <a:lnTo>
                  <a:pt x="0" y="0"/>
                </a:lnTo>
                <a:close/>
              </a:path>
            </a:pathLst>
          </a:custGeom>
          <a:gradFill>
            <a:gsLst>
              <a:gs pos="0">
                <a:schemeClr val="accent1"/>
              </a:gs>
              <a:gs pos="100000">
                <a:srgbClr val="F67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sz="1400">
              <a:solidFill>
                <a:srgbClr val="FFFFFF"/>
              </a:solidFill>
              <a:latin typeface="Arial"/>
            </a:endParaRPr>
          </a:p>
        </p:txBody>
      </p:sp>
      <p:sp>
        <p:nvSpPr>
          <p:cNvPr id="13" name="Freeform 12">
            <a:extLst>
              <a:ext uri="{FF2B5EF4-FFF2-40B4-BE49-F238E27FC236}">
                <a16:creationId xmlns:a16="http://schemas.microsoft.com/office/drawing/2014/main" id="{9AC1994A-DB90-E14C-BFA2-B89EF3B2CF88}"/>
              </a:ext>
            </a:extLst>
          </p:cNvPr>
          <p:cNvSpPr/>
          <p:nvPr userDrawn="1"/>
        </p:nvSpPr>
        <p:spPr>
          <a:xfrm>
            <a:off x="6670675" y="6295754"/>
            <a:ext cx="5521325" cy="562246"/>
          </a:xfrm>
          <a:custGeom>
            <a:avLst/>
            <a:gdLst>
              <a:gd name="connsiteX0" fmla="*/ 0 w 5400091"/>
              <a:gd name="connsiteY0" fmla="*/ 0 h 562246"/>
              <a:gd name="connsiteX1" fmla="*/ 5400091 w 5400091"/>
              <a:gd name="connsiteY1" fmla="*/ 0 h 562246"/>
              <a:gd name="connsiteX2" fmla="*/ 5400091 w 5400091"/>
              <a:gd name="connsiteY2" fmla="*/ 562246 h 562246"/>
              <a:gd name="connsiteX3" fmla="*/ 144986 w 5400091"/>
              <a:gd name="connsiteY3" fmla="*/ 562246 h 562246"/>
              <a:gd name="connsiteX4" fmla="*/ 184079 w 5400091"/>
              <a:gd name="connsiteY4" fmla="*/ 520889 h 562246"/>
              <a:gd name="connsiteX5" fmla="*/ 259131 w 5400091"/>
              <a:gd name="connsiteY5" fmla="*/ 331438 h 562246"/>
              <a:gd name="connsiteX6" fmla="*/ 96025 w 5400091"/>
              <a:gd name="connsiteY6" fmla="*/ 59312 h 562246"/>
              <a:gd name="connsiteX7" fmla="*/ 0 w 5400091"/>
              <a:gd name="connsiteY7"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0091" h="562246">
                <a:moveTo>
                  <a:pt x="0" y="0"/>
                </a:moveTo>
                <a:lnTo>
                  <a:pt x="5400091" y="0"/>
                </a:lnTo>
                <a:lnTo>
                  <a:pt x="5400091" y="562246"/>
                </a:lnTo>
                <a:lnTo>
                  <a:pt x="144986" y="562246"/>
                </a:lnTo>
                <a:lnTo>
                  <a:pt x="184079" y="520889"/>
                </a:lnTo>
                <a:cubicBezTo>
                  <a:pt x="232407" y="462659"/>
                  <a:pt x="259131" y="398639"/>
                  <a:pt x="259131" y="331438"/>
                </a:cubicBezTo>
                <a:cubicBezTo>
                  <a:pt x="259131" y="230637"/>
                  <a:pt x="199002" y="136992"/>
                  <a:pt x="96025" y="59312"/>
                </a:cubicBezTo>
                <a:lnTo>
                  <a:pt x="0" y="0"/>
                </a:lnTo>
                <a:close/>
              </a:path>
            </a:pathLst>
          </a:custGeom>
          <a:gradFill>
            <a:gsLst>
              <a:gs pos="0">
                <a:schemeClr val="accent1"/>
              </a:gs>
              <a:gs pos="100000">
                <a:srgbClr val="F6760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sz="1400">
              <a:solidFill>
                <a:srgbClr val="FFFFFF"/>
              </a:solidFill>
              <a:latin typeface="Arial"/>
            </a:endParaRPr>
          </a:p>
        </p:txBody>
      </p:sp>
      <p:sp>
        <p:nvSpPr>
          <p:cNvPr id="2" name="Title Placeholder 1"/>
          <p:cNvSpPr>
            <a:spLocks noGrp="1"/>
          </p:cNvSpPr>
          <p:nvPr>
            <p:ph type="title"/>
          </p:nvPr>
        </p:nvSpPr>
        <p:spPr>
          <a:xfrm>
            <a:off x="838200" y="473336"/>
            <a:ext cx="10515600" cy="102371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38200" y="1631981"/>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AF991A0C-026E-4AC3-8006-7B3746675E33}"/>
              </a:ext>
            </a:extLst>
          </p:cNvPr>
          <p:cNvSpPr txBox="1"/>
          <p:nvPr/>
        </p:nvSpPr>
        <p:spPr>
          <a:xfrm>
            <a:off x="46230" y="6576533"/>
            <a:ext cx="450166" cy="246221"/>
          </a:xfrm>
          <a:prstGeom prst="rect">
            <a:avLst/>
          </a:prstGeom>
          <a:noFill/>
          <a:ln>
            <a:noFill/>
          </a:ln>
        </p:spPr>
        <p:txBody>
          <a:bodyPr wrap="square" rtlCol="0" anchor="ctr" anchorCtr="0">
            <a:noAutofit/>
          </a:bodyPr>
          <a:lstStyle/>
          <a:p>
            <a:pPr defTabSz="914400"/>
            <a:fld id="{09848EAD-0F7B-4937-B01B-BB4372B1E0EA}" type="slidenum">
              <a:rPr lang="en-US" sz="1000" smtClean="0">
                <a:solidFill>
                  <a:srgbClr val="FFFFFF"/>
                </a:solidFill>
                <a:latin typeface="Arial"/>
              </a:rPr>
              <a:pPr defTabSz="914400"/>
              <a:t>‹#›</a:t>
            </a:fld>
            <a:endParaRPr lang="en-US" sz="1000">
              <a:solidFill>
                <a:srgbClr val="FFFFFF"/>
              </a:solidFill>
              <a:latin typeface="Arial"/>
            </a:endParaRPr>
          </a:p>
        </p:txBody>
      </p:sp>
      <p:grpSp>
        <p:nvGrpSpPr>
          <p:cNvPr id="57" name="Group 56">
            <a:extLst>
              <a:ext uri="{FF2B5EF4-FFF2-40B4-BE49-F238E27FC236}">
                <a16:creationId xmlns:a16="http://schemas.microsoft.com/office/drawing/2014/main" id="{633F5DF6-BBE9-5741-B449-B64BF64804BE}"/>
              </a:ext>
            </a:extLst>
          </p:cNvPr>
          <p:cNvGrpSpPr/>
          <p:nvPr userDrawn="1"/>
        </p:nvGrpSpPr>
        <p:grpSpPr>
          <a:xfrm>
            <a:off x="5128437" y="6295066"/>
            <a:ext cx="1935126" cy="562246"/>
            <a:chOff x="5128437" y="6295066"/>
            <a:chExt cx="1935126" cy="562246"/>
          </a:xfrm>
        </p:grpSpPr>
        <p:sp>
          <p:nvSpPr>
            <p:cNvPr id="51" name="Freeform 50">
              <a:extLst>
                <a:ext uri="{FF2B5EF4-FFF2-40B4-BE49-F238E27FC236}">
                  <a16:creationId xmlns:a16="http://schemas.microsoft.com/office/drawing/2014/main" id="{F44CA297-64E7-6D4A-848F-32C6CFEA440E}"/>
                </a:ext>
              </a:extLst>
            </p:cNvPr>
            <p:cNvSpPr/>
            <p:nvPr userDrawn="1"/>
          </p:nvSpPr>
          <p:spPr>
            <a:xfrm>
              <a:off x="6241238"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sz="1400">
                <a:solidFill>
                  <a:srgbClr val="FFFFFF"/>
                </a:solidFill>
                <a:latin typeface="Arial"/>
              </a:endParaRPr>
            </a:p>
          </p:txBody>
        </p:sp>
        <p:sp>
          <p:nvSpPr>
            <p:cNvPr id="55" name="Freeform 54">
              <a:extLst>
                <a:ext uri="{FF2B5EF4-FFF2-40B4-BE49-F238E27FC236}">
                  <a16:creationId xmlns:a16="http://schemas.microsoft.com/office/drawing/2014/main" id="{6513D533-9EB1-8B42-B1B3-044133997233}"/>
                </a:ext>
              </a:extLst>
            </p:cNvPr>
            <p:cNvSpPr/>
            <p:nvPr userDrawn="1"/>
          </p:nvSpPr>
          <p:spPr>
            <a:xfrm rot="10800000">
              <a:off x="5128437" y="6295066"/>
              <a:ext cx="822325" cy="562246"/>
            </a:xfrm>
            <a:custGeom>
              <a:avLst/>
              <a:gdLst>
                <a:gd name="connsiteX0" fmla="*/ 0 w 822325"/>
                <a:gd name="connsiteY0" fmla="*/ 0 h 562246"/>
                <a:gd name="connsiteX1" fmla="*/ 683986 w 822325"/>
                <a:gd name="connsiteY1" fmla="*/ 0 h 562246"/>
                <a:gd name="connsiteX2" fmla="*/ 686289 w 822325"/>
                <a:gd name="connsiteY2" fmla="*/ 1617 h 562246"/>
                <a:gd name="connsiteX3" fmla="*/ 822325 w 822325"/>
                <a:gd name="connsiteY3" fmla="*/ 281124 h 562246"/>
                <a:gd name="connsiteX4" fmla="*/ 822324 w 822325"/>
                <a:gd name="connsiteY4" fmla="*/ 281124 h 562246"/>
                <a:gd name="connsiteX5" fmla="*/ 686288 w 822325"/>
                <a:gd name="connsiteY5" fmla="*/ 560631 h 562246"/>
                <a:gd name="connsiteX6" fmla="*/ 683989 w 822325"/>
                <a:gd name="connsiteY6" fmla="*/ 562246 h 562246"/>
                <a:gd name="connsiteX7" fmla="*/ 0 w 822325"/>
                <a:gd name="connsiteY7" fmla="*/ 562246 h 562246"/>
                <a:gd name="connsiteX8" fmla="*/ 0 w 822325"/>
                <a:gd name="connsiteY8" fmla="*/ 0 h 5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325" h="562246">
                  <a:moveTo>
                    <a:pt x="0" y="0"/>
                  </a:moveTo>
                  <a:lnTo>
                    <a:pt x="683986" y="0"/>
                  </a:lnTo>
                  <a:lnTo>
                    <a:pt x="686289" y="1617"/>
                  </a:lnTo>
                  <a:cubicBezTo>
                    <a:pt x="770340" y="73149"/>
                    <a:pt x="822325" y="171970"/>
                    <a:pt x="822325" y="281124"/>
                  </a:cubicBezTo>
                  <a:lnTo>
                    <a:pt x="822324" y="281124"/>
                  </a:lnTo>
                  <a:cubicBezTo>
                    <a:pt x="822324" y="390279"/>
                    <a:pt x="770339" y="489099"/>
                    <a:pt x="686288" y="560631"/>
                  </a:cubicBezTo>
                  <a:lnTo>
                    <a:pt x="683989" y="562246"/>
                  </a:lnTo>
                  <a:lnTo>
                    <a:pt x="0" y="56224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US" sz="1400">
                <a:solidFill>
                  <a:srgbClr val="FFFFFF"/>
                </a:solidFill>
                <a:latin typeface="Arial"/>
              </a:endParaRPr>
            </a:p>
          </p:txBody>
        </p:sp>
      </p:grpSp>
      <p:pic>
        <p:nvPicPr>
          <p:cNvPr id="5" name="Picture 4" descr="Logo&#10;&#10;Description automatically generated">
            <a:extLst>
              <a:ext uri="{FF2B5EF4-FFF2-40B4-BE49-F238E27FC236}">
                <a16:creationId xmlns:a16="http://schemas.microsoft.com/office/drawing/2014/main" id="{D856030B-29C0-F342-B408-5865AB8327EC}"/>
              </a:ext>
            </a:extLst>
          </p:cNvPr>
          <p:cNvPicPr>
            <a:picLocks noChangeAspect="1"/>
          </p:cNvPicPr>
          <p:nvPr userDrawn="1"/>
        </p:nvPicPr>
        <p:blipFill>
          <a:blip r:embed="rId16"/>
          <a:stretch>
            <a:fillRect/>
          </a:stretch>
        </p:blipFill>
        <p:spPr>
          <a:xfrm>
            <a:off x="5323857" y="6295754"/>
            <a:ext cx="1544286" cy="561558"/>
          </a:xfrm>
          <a:prstGeom prst="rect">
            <a:avLst/>
          </a:prstGeom>
        </p:spPr>
      </p:pic>
    </p:spTree>
    <p:extLst>
      <p:ext uri="{BB962C8B-B14F-4D97-AF65-F5344CB8AC3E}">
        <p14:creationId xmlns:p14="http://schemas.microsoft.com/office/powerpoint/2010/main" val="1828960445"/>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10000"/>
        </a:lnSpc>
        <a:spcBef>
          <a:spcPct val="0"/>
        </a:spcBef>
        <a:buNone/>
        <a:defRPr sz="3200" b="0" kern="120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vizzlo.com/share/FR4Uka30SpiwvOcj1b1VLw"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hyperlink" Target="https://vizzlo.com/d/AXRm5GYRQxaPGyIL092gxQ"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openid.bitbucket.io/fapi/oauth-v2-grant-management.html" TargetMode="External"/><Relationship Id="rId2" Type="http://schemas.openxmlformats.org/officeDocument/2006/relationships/hyperlink" Target="https://datatracker.ietf.org/doc/rfc9396/"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openid.net/developers/certified/"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openid.net/certification/instructions/" TargetMode="External"/><Relationship Id="rId7" Type="http://schemas.openxmlformats.org/officeDocument/2006/relationships/hyperlink" Target="mailto:certification@oidf.org" TargetMode="External"/><Relationship Id="rId2" Type="http://schemas.openxmlformats.org/officeDocument/2006/relationships/hyperlink" Target="https://gitlab.com/openid/conformance-suite" TargetMode="External"/><Relationship Id="rId1" Type="http://schemas.openxmlformats.org/officeDocument/2006/relationships/slideLayout" Target="../slideLayouts/slideLayout14.xml"/><Relationship Id="rId6" Type="http://schemas.openxmlformats.org/officeDocument/2006/relationships/hyperlink" Target="https://www.certification.openid.net/" TargetMode="External"/><Relationship Id="rId5" Type="http://schemas.openxmlformats.org/officeDocument/2006/relationships/hyperlink" Target="https://openid.net/certification/fapi_rp_testing/#ksa" TargetMode="External"/><Relationship Id="rId4" Type="http://schemas.openxmlformats.org/officeDocument/2006/relationships/hyperlink" Target="https://openid.net/certification/fapi_op_testing/#ks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hyperlink" Target="https://vizzlo.com/share/6ljYW2NKQ3WQtOdmH1yflQ"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F48CC9E2-465F-254A-9D7A-304899E639F7}"/>
              </a:ext>
            </a:extLst>
          </p:cNvPr>
          <p:cNvSpPr>
            <a:spLocks noGrp="1"/>
          </p:cNvSpPr>
          <p:nvPr>
            <p:ph type="subTitle" idx="1"/>
          </p:nvPr>
        </p:nvSpPr>
        <p:spPr>
          <a:xfrm>
            <a:off x="914400" y="4678326"/>
            <a:ext cx="10363200" cy="1467641"/>
          </a:xfrm>
        </p:spPr>
        <p:txBody>
          <a:bodyPr/>
          <a:lstStyle/>
          <a:p>
            <a:pPr>
              <a:spcBef>
                <a:spcPts val="0"/>
              </a:spcBef>
            </a:pPr>
            <a:r>
              <a:rPr lang="en-US" sz="2000" dirty="0"/>
              <a:t>Bjorn Hjelm</a:t>
            </a:r>
          </a:p>
          <a:p>
            <a:pPr>
              <a:spcBef>
                <a:spcPts val="0"/>
              </a:spcBef>
            </a:pPr>
            <a:r>
              <a:rPr lang="en-US" sz="2000" dirty="0"/>
              <a:t>Vice Chairman, OpenID Foundation</a:t>
            </a:r>
          </a:p>
          <a:p>
            <a:pPr>
              <a:spcBef>
                <a:spcPts val="0"/>
              </a:spcBef>
            </a:pPr>
            <a:endParaRPr lang="en-US" sz="2000" dirty="0"/>
          </a:p>
          <a:p>
            <a:pPr>
              <a:spcBef>
                <a:spcPts val="0"/>
              </a:spcBef>
            </a:pPr>
            <a:r>
              <a:rPr lang="en-US" sz="2000" dirty="0"/>
              <a:t>June 1, 2023</a:t>
            </a:r>
          </a:p>
        </p:txBody>
      </p:sp>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13070" y="2931549"/>
            <a:ext cx="11577674" cy="1746777"/>
          </a:xfrm>
        </p:spPr>
        <p:txBody>
          <a:bodyPr/>
          <a:lstStyle/>
          <a:p>
            <a:r>
              <a:rPr lang="en-US" sz="4400" dirty="0"/>
              <a:t>OpenID Foundation Overview</a:t>
            </a:r>
            <a:br>
              <a:rPr lang="en-US" sz="4400" dirty="0"/>
            </a:br>
            <a:r>
              <a:rPr lang="en-US" sz="4400" dirty="0"/>
              <a:t>for CAMARA Project</a:t>
            </a:r>
            <a:endParaRPr lang="en-US" dirty="0"/>
          </a:p>
        </p:txBody>
      </p:sp>
    </p:spTree>
    <p:extLst>
      <p:ext uri="{BB962C8B-B14F-4D97-AF65-F5344CB8AC3E}">
        <p14:creationId xmlns:p14="http://schemas.microsoft.com/office/powerpoint/2010/main" val="34783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897A16-FA86-F641-8044-18D8DDD293DB}"/>
              </a:ext>
            </a:extLst>
          </p:cNvPr>
          <p:cNvSpPr>
            <a:spLocks noGrp="1"/>
          </p:cNvSpPr>
          <p:nvPr>
            <p:ph type="title"/>
          </p:nvPr>
        </p:nvSpPr>
        <p:spPr/>
        <p:txBody>
          <a:bodyPr/>
          <a:lstStyle/>
          <a:p>
            <a:r>
              <a:rPr lang="en-US" dirty="0"/>
              <a:t>MODRNA WG</a:t>
            </a:r>
          </a:p>
        </p:txBody>
      </p:sp>
      <p:sp>
        <p:nvSpPr>
          <p:cNvPr id="9" name="Text Placeholder 8">
            <a:extLst>
              <a:ext uri="{FF2B5EF4-FFF2-40B4-BE49-F238E27FC236}">
                <a16:creationId xmlns:a16="http://schemas.microsoft.com/office/drawing/2014/main" id="{C818114D-E332-2640-9630-A8EAB43292A3}"/>
              </a:ext>
            </a:extLst>
          </p:cNvPr>
          <p:cNvSpPr>
            <a:spLocks noGrp="1"/>
          </p:cNvSpPr>
          <p:nvPr>
            <p:ph type="body" sz="quarter" idx="11"/>
          </p:nvPr>
        </p:nvSpPr>
        <p:spPr/>
        <p:txBody>
          <a:bodyPr/>
          <a:lstStyle/>
          <a:p>
            <a:endParaRPr lang="en-US"/>
          </a:p>
        </p:txBody>
      </p:sp>
      <p:sp>
        <p:nvSpPr>
          <p:cNvPr id="8" name="Content Placeholder 7">
            <a:extLst>
              <a:ext uri="{FF2B5EF4-FFF2-40B4-BE49-F238E27FC236}">
                <a16:creationId xmlns:a16="http://schemas.microsoft.com/office/drawing/2014/main" id="{04A6021A-2B5E-E948-B1C8-F7120B64304A}"/>
              </a:ext>
            </a:extLst>
          </p:cNvPr>
          <p:cNvSpPr>
            <a:spLocks noGrp="1"/>
          </p:cNvSpPr>
          <p:nvPr>
            <p:ph sz="half" idx="1"/>
          </p:nvPr>
        </p:nvSpPr>
        <p:spPr>
          <a:xfrm>
            <a:off x="838201" y="1148080"/>
            <a:ext cx="7201458" cy="2023383"/>
          </a:xfrm>
        </p:spPr>
        <p:txBody>
          <a:bodyPr/>
          <a:lstStyle/>
          <a:p>
            <a:r>
              <a:rPr lang="en-US" sz="1600"/>
              <a:t>New documents include </a:t>
            </a:r>
            <a:r>
              <a:rPr lang="en-US" sz="1600" b="1"/>
              <a:t>CIBA Errata</a:t>
            </a:r>
            <a:r>
              <a:rPr lang="en-US" sz="1600"/>
              <a:t>, </a:t>
            </a:r>
            <a:r>
              <a:rPr lang="en-US" sz="1600" b="1"/>
              <a:t>CIBA Extension</a:t>
            </a:r>
            <a:r>
              <a:rPr lang="en-US" sz="1600"/>
              <a:t> and </a:t>
            </a:r>
            <a:r>
              <a:rPr lang="en-US" sz="1600" b="1"/>
              <a:t>IETF draft</a:t>
            </a:r>
            <a:r>
              <a:rPr lang="en-US" sz="1600"/>
              <a:t> to an IANA registry for CIBA endpoint parameters as well as discussions to create drafts for (3GPP) </a:t>
            </a:r>
            <a:r>
              <a:rPr lang="en-US" sz="1600" b="1"/>
              <a:t>MCX Profile</a:t>
            </a:r>
            <a:r>
              <a:rPr lang="en-US" sz="1600"/>
              <a:t> and profile for (GSMA) </a:t>
            </a:r>
            <a:r>
              <a:rPr lang="en-US" sz="1600" b="1"/>
              <a:t>RCS Verification Authority API</a:t>
            </a:r>
            <a:r>
              <a:rPr lang="en-US" sz="1600"/>
              <a:t>.</a:t>
            </a:r>
          </a:p>
          <a:p>
            <a:r>
              <a:rPr lang="en-US" sz="1600"/>
              <a:t>Active engagement in </a:t>
            </a:r>
            <a:r>
              <a:rPr lang="en-US" sz="1600" b="1"/>
              <a:t>outreach</a:t>
            </a:r>
            <a:r>
              <a:rPr lang="en-US" sz="1600"/>
              <a:t> activities and serve as a </a:t>
            </a:r>
            <a:r>
              <a:rPr lang="en-US" sz="1600" b="1"/>
              <a:t>forum</a:t>
            </a:r>
            <a:r>
              <a:rPr lang="en-US" sz="1600"/>
              <a:t> for MNO engagement in the identity services ecosystem.</a:t>
            </a:r>
          </a:p>
        </p:txBody>
      </p:sp>
      <p:pic>
        <p:nvPicPr>
          <p:cNvPr id="12" name="Picture Placeholder 9">
            <a:extLst>
              <a:ext uri="{FF2B5EF4-FFF2-40B4-BE49-F238E27FC236}">
                <a16:creationId xmlns:a16="http://schemas.microsoft.com/office/drawing/2014/main" id="{180DB2A6-4494-7940-8623-6349CC8CCD60}"/>
              </a:ext>
            </a:extLst>
          </p:cNvPr>
          <p:cNvPicPr>
            <a:picLocks noGrp="1" noChangeAspect="1"/>
          </p:cNvPicPr>
          <p:nvPr>
            <p:ph type="pic" sz="quarter" idx="12"/>
          </p:nvPr>
        </p:nvPicPr>
        <p:blipFill rotWithShape="1">
          <a:blip r:embed="rId2"/>
          <a:srcRect t="24007" b="31090"/>
          <a:stretch/>
        </p:blipFill>
        <p:spPr>
          <a:xfrm>
            <a:off x="104173" y="3181296"/>
            <a:ext cx="11973568" cy="3017520"/>
          </a:xfrm>
          <a:prstGeom prst="rect">
            <a:avLst/>
          </a:prstGeom>
        </p:spPr>
      </p:pic>
      <p:sp>
        <p:nvSpPr>
          <p:cNvPr id="11" name="Text Placeholder 10">
            <a:extLst>
              <a:ext uri="{FF2B5EF4-FFF2-40B4-BE49-F238E27FC236}">
                <a16:creationId xmlns:a16="http://schemas.microsoft.com/office/drawing/2014/main" id="{C273167A-C2A1-024F-8DD6-9447719EEDFB}"/>
              </a:ext>
            </a:extLst>
          </p:cNvPr>
          <p:cNvSpPr>
            <a:spLocks noGrp="1"/>
          </p:cNvSpPr>
          <p:nvPr>
            <p:ph type="body" sz="quarter" idx="13"/>
          </p:nvPr>
        </p:nvSpPr>
        <p:spPr>
          <a:xfrm>
            <a:off x="8378114" y="1148081"/>
            <a:ext cx="3361171" cy="4616615"/>
          </a:xfrm>
        </p:spPr>
        <p:txBody>
          <a:bodyPr/>
          <a:lstStyle/>
          <a:p>
            <a:pPr marL="320040">
              <a:lnSpc>
                <a:spcPct val="114000"/>
              </a:lnSpc>
              <a:spcBef>
                <a:spcPts val="0"/>
              </a:spcBef>
              <a:spcAft>
                <a:spcPts val="600"/>
              </a:spcAft>
            </a:pPr>
            <a:r>
              <a:rPr lang="en-US" sz="1800" b="1" dirty="0"/>
              <a:t>Specification Status</a:t>
            </a:r>
            <a:endParaRPr lang="en-US" sz="1600" b="1" dirty="0"/>
          </a:p>
          <a:p>
            <a:pPr marL="320040">
              <a:lnSpc>
                <a:spcPct val="114000"/>
              </a:lnSpc>
              <a:spcBef>
                <a:spcPts val="600"/>
              </a:spcBef>
            </a:pPr>
            <a:r>
              <a:rPr lang="en-US" sz="1600" b="1" dirty="0"/>
              <a:t>Final Publication status:</a:t>
            </a:r>
          </a:p>
          <a:p>
            <a:pPr marL="622300" lvl="1" indent="-157163">
              <a:lnSpc>
                <a:spcPct val="114000"/>
              </a:lnSpc>
              <a:spcBef>
                <a:spcPts val="600"/>
              </a:spcBef>
              <a:buFont typeface="Arial" panose="020B0604020202020204" pitchFamily="34" charset="0"/>
              <a:buChar char="•"/>
            </a:pPr>
            <a:r>
              <a:rPr lang="en-US" sz="1400" dirty="0"/>
              <a:t>CIBA Core</a:t>
            </a:r>
            <a:endParaRPr lang="en-US" sz="1400" b="1" dirty="0"/>
          </a:p>
          <a:p>
            <a:pPr marL="320040">
              <a:lnSpc>
                <a:spcPct val="114000"/>
              </a:lnSpc>
              <a:spcBef>
                <a:spcPts val="600"/>
              </a:spcBef>
            </a:pPr>
            <a:r>
              <a:rPr lang="en-US" sz="1600" b="1" dirty="0"/>
              <a:t>Implementer’s Draft status:</a:t>
            </a:r>
          </a:p>
          <a:p>
            <a:pPr marL="622300" lvl="1" indent="-157163">
              <a:lnSpc>
                <a:spcPct val="114000"/>
              </a:lnSpc>
              <a:spcBef>
                <a:spcPts val="600"/>
              </a:spcBef>
              <a:buFont typeface="Arial" panose="020B0604020202020204" pitchFamily="34" charset="0"/>
              <a:buChar char="•"/>
            </a:pPr>
            <a:r>
              <a:rPr lang="en-US" sz="1400" dirty="0"/>
              <a:t>Authentication Profile</a:t>
            </a:r>
          </a:p>
          <a:p>
            <a:pPr marL="622300" lvl="1" indent="-157163">
              <a:lnSpc>
                <a:spcPct val="114000"/>
              </a:lnSpc>
              <a:spcBef>
                <a:spcPts val="600"/>
              </a:spcBef>
              <a:buFont typeface="Arial" panose="020B0604020202020204" pitchFamily="34" charset="0"/>
              <a:buChar char="•"/>
            </a:pPr>
            <a:r>
              <a:rPr lang="en-US" sz="1400" dirty="0"/>
              <a:t>Account Porting</a:t>
            </a:r>
          </a:p>
          <a:p>
            <a:pPr marL="622300" lvl="1" indent="-157163">
              <a:lnSpc>
                <a:spcPct val="114000"/>
              </a:lnSpc>
              <a:spcBef>
                <a:spcPts val="600"/>
              </a:spcBef>
              <a:buFont typeface="Arial" panose="020B0604020202020204" pitchFamily="34" charset="0"/>
              <a:buChar char="•"/>
            </a:pPr>
            <a:r>
              <a:rPr lang="en-US" sz="1400" dirty="0"/>
              <a:t>User Questioning API</a:t>
            </a:r>
          </a:p>
          <a:p>
            <a:pPr marL="320040">
              <a:lnSpc>
                <a:spcPct val="114000"/>
              </a:lnSpc>
              <a:spcBef>
                <a:spcPts val="600"/>
              </a:spcBef>
            </a:pPr>
            <a:r>
              <a:rPr lang="en-US" sz="1600" b="1" dirty="0"/>
              <a:t>Working Drafts status:</a:t>
            </a:r>
          </a:p>
          <a:p>
            <a:pPr marL="622300" lvl="1" indent="-165100">
              <a:lnSpc>
                <a:spcPct val="114000"/>
              </a:lnSpc>
              <a:spcBef>
                <a:spcPts val="600"/>
              </a:spcBef>
              <a:buFont typeface="Arial" panose="020B0604020202020204" pitchFamily="34" charset="0"/>
              <a:buChar char="•"/>
            </a:pPr>
            <a:r>
              <a:rPr lang="en-US" sz="1400" dirty="0"/>
              <a:t>MODRNA CIBA Profile</a:t>
            </a:r>
          </a:p>
          <a:p>
            <a:pPr marL="622300" lvl="1" indent="-165100">
              <a:lnSpc>
                <a:spcPct val="114000"/>
              </a:lnSpc>
              <a:spcBef>
                <a:spcPts val="600"/>
              </a:spcBef>
              <a:buFont typeface="Arial" panose="020B0604020202020204" pitchFamily="34" charset="0"/>
              <a:buChar char="•"/>
            </a:pPr>
            <a:r>
              <a:rPr lang="en-US" sz="1400" dirty="0"/>
              <a:t>Discovery Profile</a:t>
            </a:r>
          </a:p>
          <a:p>
            <a:pPr marL="622300" lvl="1" indent="-165100">
              <a:lnSpc>
                <a:spcPct val="114000"/>
              </a:lnSpc>
              <a:spcBef>
                <a:spcPts val="600"/>
              </a:spcBef>
              <a:buFont typeface="Arial" panose="020B0604020202020204" pitchFamily="34" charset="0"/>
              <a:buChar char="•"/>
            </a:pPr>
            <a:r>
              <a:rPr lang="en-US" sz="1400" dirty="0"/>
              <a:t>Registration Profile</a:t>
            </a:r>
          </a:p>
          <a:p>
            <a:pPr marL="622300" lvl="1" indent="-165100">
              <a:lnSpc>
                <a:spcPct val="114000"/>
              </a:lnSpc>
              <a:spcBef>
                <a:spcPts val="600"/>
              </a:spcBef>
              <a:buFont typeface="Arial" panose="020B0604020202020204" pitchFamily="34" charset="0"/>
              <a:buChar char="•"/>
            </a:pPr>
            <a:r>
              <a:rPr lang="en-US" sz="1400" dirty="0"/>
              <a:t>CIBA Core Errata</a:t>
            </a:r>
          </a:p>
          <a:p>
            <a:pPr marL="622300" lvl="1" indent="-165100">
              <a:lnSpc>
                <a:spcPct val="114000"/>
              </a:lnSpc>
              <a:spcBef>
                <a:spcPts val="600"/>
              </a:spcBef>
              <a:buFont typeface="Arial" panose="020B0604020202020204" pitchFamily="34" charset="0"/>
              <a:buChar char="•"/>
            </a:pPr>
            <a:r>
              <a:rPr lang="en-US" sz="1400" dirty="0"/>
              <a:t>CIBA Core Extension</a:t>
            </a:r>
          </a:p>
        </p:txBody>
      </p:sp>
      <p:sp>
        <p:nvSpPr>
          <p:cNvPr id="13" name="Google Shape;371;p31">
            <a:extLst>
              <a:ext uri="{FF2B5EF4-FFF2-40B4-BE49-F238E27FC236}">
                <a16:creationId xmlns:a16="http://schemas.microsoft.com/office/drawing/2014/main" id="{D3CB747E-958F-6842-831D-A051C3C0289C}"/>
              </a:ext>
            </a:extLst>
          </p:cNvPr>
          <p:cNvSpPr/>
          <p:nvPr/>
        </p:nvSpPr>
        <p:spPr>
          <a:xfrm>
            <a:off x="114259" y="3320004"/>
            <a:ext cx="3032978" cy="1400537"/>
          </a:xfrm>
          <a:prstGeom prst="ellipse">
            <a:avLst/>
          </a:prstGeom>
          <a:noFill/>
          <a:ln w="11430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46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84;p48">
            <a:extLst>
              <a:ext uri="{FF2B5EF4-FFF2-40B4-BE49-F238E27FC236}">
                <a16:creationId xmlns:a16="http://schemas.microsoft.com/office/drawing/2014/main" id="{24AF2C94-6A99-C753-566F-131BFFD62570}"/>
              </a:ext>
            </a:extLst>
          </p:cNvPr>
          <p:cNvPicPr preferRelativeResize="0"/>
          <p:nvPr/>
        </p:nvPicPr>
        <p:blipFill rotWithShape="1">
          <a:blip r:embed="rId2">
            <a:alphaModFix/>
          </a:blip>
          <a:srcRect l="-560" t="41900" r="559" b="7100"/>
          <a:stretch/>
        </p:blipFill>
        <p:spPr>
          <a:xfrm>
            <a:off x="3" y="5001"/>
            <a:ext cx="12192007" cy="6217920"/>
          </a:xfrm>
          <a:prstGeom prst="rect">
            <a:avLst/>
          </a:prstGeom>
          <a:noFill/>
          <a:ln>
            <a:noFill/>
          </a:ln>
        </p:spPr>
      </p:pic>
      <p:sp>
        <p:nvSpPr>
          <p:cNvPr id="3" name="Google Shape;385;p48">
            <a:extLst>
              <a:ext uri="{FF2B5EF4-FFF2-40B4-BE49-F238E27FC236}">
                <a16:creationId xmlns:a16="http://schemas.microsoft.com/office/drawing/2014/main" id="{1E81AC13-99B4-E87B-D84A-B3F8F48CAA2C}"/>
              </a:ext>
            </a:extLst>
          </p:cNvPr>
          <p:cNvSpPr/>
          <p:nvPr/>
        </p:nvSpPr>
        <p:spPr>
          <a:xfrm>
            <a:off x="0" y="11347"/>
            <a:ext cx="3748400" cy="6841651"/>
          </a:xfrm>
          <a:prstGeom prst="rect">
            <a:avLst/>
          </a:prstGeom>
          <a:solidFill>
            <a:srgbClr val="FFFFFF">
              <a:alpha val="86920"/>
            </a:srgbClr>
          </a:solidFill>
          <a:ln>
            <a:noFill/>
          </a:ln>
        </p:spPr>
        <p:txBody>
          <a:bodyPr spcFirstLastPara="1" wrap="square" lIns="121873" tIns="121873" rIns="121873" bIns="121873" anchor="ctr" anchorCtr="0">
            <a:noAutofit/>
          </a:bodyPr>
          <a:lstStyle/>
          <a:p>
            <a:endParaRPr/>
          </a:p>
        </p:txBody>
      </p:sp>
      <p:sp>
        <p:nvSpPr>
          <p:cNvPr id="4" name="Google Shape;386;p48">
            <a:extLst>
              <a:ext uri="{FF2B5EF4-FFF2-40B4-BE49-F238E27FC236}">
                <a16:creationId xmlns:a16="http://schemas.microsoft.com/office/drawing/2014/main" id="{0378AC1C-3335-DB1B-B0FD-95FBF1A6F457}"/>
              </a:ext>
            </a:extLst>
          </p:cNvPr>
          <p:cNvSpPr txBox="1">
            <a:spLocks/>
          </p:cNvSpPr>
          <p:nvPr/>
        </p:nvSpPr>
        <p:spPr>
          <a:xfrm>
            <a:off x="310500" y="244305"/>
            <a:ext cx="3115200" cy="791220"/>
          </a:xfrm>
          <a:prstGeom prst="rect">
            <a:avLst/>
          </a:prstGeom>
        </p:spPr>
        <p:txBody>
          <a:bodyPr spcFirstLastPara="1" wrap="square" lIns="121873" tIns="121873" rIns="121873" bIns="121873" anchor="b" anchorCtr="0">
            <a:noAutofit/>
          </a:bodyPr>
          <a:lst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a:lstStyle>
          <a:p>
            <a:pPr algn="ctr">
              <a:buClr>
                <a:schemeClr val="dk2"/>
              </a:buClr>
              <a:buSzPts val="1100"/>
            </a:pPr>
            <a:r>
              <a:rPr lang="en-US" dirty="0"/>
              <a:t>FAPI WG</a:t>
            </a:r>
            <a:endParaRPr lang="en-US" sz="4000" dirty="0"/>
          </a:p>
        </p:txBody>
      </p:sp>
      <p:sp>
        <p:nvSpPr>
          <p:cNvPr id="5" name="Google Shape;387;p48">
            <a:extLst>
              <a:ext uri="{FF2B5EF4-FFF2-40B4-BE49-F238E27FC236}">
                <a16:creationId xmlns:a16="http://schemas.microsoft.com/office/drawing/2014/main" id="{56E76031-D6D8-F2B2-9CB0-18EE02BA9D67}"/>
              </a:ext>
            </a:extLst>
          </p:cNvPr>
          <p:cNvSpPr txBox="1">
            <a:spLocks/>
          </p:cNvSpPr>
          <p:nvPr/>
        </p:nvSpPr>
        <p:spPr>
          <a:xfrm>
            <a:off x="310500" y="1033944"/>
            <a:ext cx="3115200" cy="5039609"/>
          </a:xfrm>
          <a:prstGeom prst="rect">
            <a:avLst/>
          </a:prstGeom>
        </p:spPr>
        <p:txBody>
          <a:bodyPr spcFirstLastPara="1" wrap="square" lIns="121873" tIns="121873" rIns="121873" bIns="121873" anchor="t" anchorCtr="0">
            <a:noAutofit/>
          </a:bodyPr>
          <a:lst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650" indent="0">
              <a:lnSpc>
                <a:spcPct val="114000"/>
              </a:lnSpc>
              <a:spcBef>
                <a:spcPts val="0"/>
              </a:spcBef>
              <a:spcAft>
                <a:spcPts val="600"/>
              </a:spcAft>
              <a:buFont typeface="Arial" panose="020B0604020202020204" pitchFamily="34" charset="0"/>
              <a:buNone/>
            </a:pPr>
            <a:r>
              <a:rPr lang="en-US" sz="1800" b="1" dirty="0"/>
              <a:t>Specification Status</a:t>
            </a:r>
            <a:endParaRPr lang="en-US" sz="1600" b="1" dirty="0"/>
          </a:p>
          <a:p>
            <a:pPr marL="120650" indent="0">
              <a:lnSpc>
                <a:spcPct val="114000"/>
              </a:lnSpc>
              <a:spcBef>
                <a:spcPts val="600"/>
              </a:spcBef>
              <a:buFont typeface="Arial" panose="020B0604020202020204" pitchFamily="34" charset="0"/>
              <a:buNone/>
            </a:pPr>
            <a:r>
              <a:rPr lang="en-US" sz="1600" b="1" dirty="0"/>
              <a:t>Final Publication status:</a:t>
            </a:r>
          </a:p>
          <a:p>
            <a:pPr marL="458788" indent="-149225">
              <a:lnSpc>
                <a:spcPct val="114000"/>
              </a:lnSpc>
              <a:spcBef>
                <a:spcPts val="600"/>
              </a:spcBef>
            </a:pPr>
            <a:r>
              <a:rPr lang="en-US" sz="1400" dirty="0"/>
              <a:t>FAPI 1.0 – Part 1: Baseline</a:t>
            </a:r>
          </a:p>
          <a:p>
            <a:pPr marL="458788" indent="-149225">
              <a:lnSpc>
                <a:spcPct val="114000"/>
              </a:lnSpc>
              <a:spcBef>
                <a:spcPts val="600"/>
              </a:spcBef>
            </a:pPr>
            <a:r>
              <a:rPr lang="en-US" sz="1400" dirty="0"/>
              <a:t>FAPI 1.0 Part 2: Advanced</a:t>
            </a:r>
          </a:p>
          <a:p>
            <a:pPr marL="458788" indent="-149225">
              <a:lnSpc>
                <a:spcPct val="114000"/>
              </a:lnSpc>
              <a:spcBef>
                <a:spcPts val="600"/>
              </a:spcBef>
            </a:pPr>
            <a:r>
              <a:rPr lang="en-US" sz="1400" dirty="0"/>
              <a:t>JARM (JWT Secured Authorization Response Mode for OAuth 2.0)</a:t>
            </a:r>
          </a:p>
          <a:p>
            <a:pPr marL="120650" indent="0">
              <a:lnSpc>
                <a:spcPct val="114000"/>
              </a:lnSpc>
              <a:spcBef>
                <a:spcPts val="600"/>
              </a:spcBef>
              <a:buFont typeface="Arial" panose="020B0604020202020204" pitchFamily="34" charset="0"/>
              <a:buNone/>
            </a:pPr>
            <a:r>
              <a:rPr lang="en-US" sz="1600" b="1" dirty="0"/>
              <a:t>Implementer’s Draft status:</a:t>
            </a:r>
          </a:p>
          <a:p>
            <a:pPr marL="458788" indent="-149225">
              <a:lnSpc>
                <a:spcPct val="114000"/>
              </a:lnSpc>
              <a:spcBef>
                <a:spcPts val="600"/>
              </a:spcBef>
            </a:pPr>
            <a:r>
              <a:rPr lang="en-US" sz="1400" dirty="0"/>
              <a:t>FAPI CIBA Profile</a:t>
            </a:r>
          </a:p>
          <a:p>
            <a:pPr marL="458788" indent="-149225">
              <a:lnSpc>
                <a:spcPct val="114000"/>
              </a:lnSpc>
              <a:spcBef>
                <a:spcPts val="600"/>
              </a:spcBef>
            </a:pPr>
            <a:r>
              <a:rPr lang="en-US" sz="1400" dirty="0"/>
              <a:t>FAPI 2.0 Security Profile</a:t>
            </a:r>
          </a:p>
          <a:p>
            <a:pPr marL="458788" indent="-149225">
              <a:lnSpc>
                <a:spcPct val="114000"/>
              </a:lnSpc>
              <a:spcBef>
                <a:spcPts val="600"/>
              </a:spcBef>
            </a:pPr>
            <a:r>
              <a:rPr lang="en-US" sz="1400" dirty="0"/>
              <a:t>FAPI 2.0 Attacker Model</a:t>
            </a:r>
          </a:p>
          <a:p>
            <a:pPr marL="458788" indent="-149225">
              <a:lnSpc>
                <a:spcPct val="114000"/>
              </a:lnSpc>
              <a:spcBef>
                <a:spcPts val="600"/>
              </a:spcBef>
            </a:pPr>
            <a:r>
              <a:rPr lang="en-US" sz="1400" dirty="0"/>
              <a:t>Grant Management for OAuth 2.0</a:t>
            </a:r>
          </a:p>
          <a:p>
            <a:pPr marL="120650" indent="0">
              <a:lnSpc>
                <a:spcPct val="114000"/>
              </a:lnSpc>
              <a:spcBef>
                <a:spcPts val="600"/>
              </a:spcBef>
              <a:buFont typeface="Arial" panose="020B0604020202020204" pitchFamily="34" charset="0"/>
              <a:buNone/>
            </a:pPr>
            <a:r>
              <a:rPr lang="en-US" sz="1600" b="1" dirty="0"/>
              <a:t>Working Drafts status:</a:t>
            </a:r>
            <a:endParaRPr lang="en-US" sz="1600" dirty="0"/>
          </a:p>
          <a:p>
            <a:pPr marL="458788" indent="-149225">
              <a:lnSpc>
                <a:spcPct val="114000"/>
              </a:lnSpc>
              <a:spcBef>
                <a:spcPts val="600"/>
              </a:spcBef>
            </a:pPr>
            <a:r>
              <a:rPr lang="en-US" sz="1400" dirty="0"/>
              <a:t>FAPI 2.0 Message Signing</a:t>
            </a:r>
            <a:endParaRPr lang="en-US" sz="1100" dirty="0"/>
          </a:p>
        </p:txBody>
      </p:sp>
      <p:sp>
        <p:nvSpPr>
          <p:cNvPr id="6" name="Google Shape;371;p31">
            <a:extLst>
              <a:ext uri="{FF2B5EF4-FFF2-40B4-BE49-F238E27FC236}">
                <a16:creationId xmlns:a16="http://schemas.microsoft.com/office/drawing/2014/main" id="{0470C229-ADA0-DAEE-8F3D-1341F04DE3B9}"/>
              </a:ext>
            </a:extLst>
          </p:cNvPr>
          <p:cNvSpPr/>
          <p:nvPr/>
        </p:nvSpPr>
        <p:spPr>
          <a:xfrm>
            <a:off x="7166344" y="3634247"/>
            <a:ext cx="3230687" cy="1552352"/>
          </a:xfrm>
          <a:prstGeom prst="ellipse">
            <a:avLst/>
          </a:prstGeom>
          <a:noFill/>
          <a:ln w="11430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098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0"/>
          <p:cNvSpPr txBox="1">
            <a:spLocks noGrp="1"/>
          </p:cNvSpPr>
          <p:nvPr>
            <p:ph type="title"/>
          </p:nvPr>
        </p:nvSpPr>
        <p:spPr>
          <a:xfrm>
            <a:off x="415599" y="29317"/>
            <a:ext cx="11360800" cy="763600"/>
          </a:xfrm>
          <a:prstGeom prst="rect">
            <a:avLst/>
          </a:prstGeom>
        </p:spPr>
        <p:txBody>
          <a:bodyPr spcFirstLastPara="1" wrap="square" lIns="121873" tIns="121873" rIns="121873" bIns="121873" anchor="t" anchorCtr="0">
            <a:noAutofit/>
          </a:bodyPr>
          <a:lstStyle/>
          <a:p>
            <a:r>
              <a:rPr lang="de" dirty="0"/>
              <a:t>FAPI Global </a:t>
            </a:r>
            <a:r>
              <a:rPr lang="de" dirty="0" err="1"/>
              <a:t>Deployment</a:t>
            </a:r>
            <a:endParaRPr dirty="0"/>
          </a:p>
        </p:txBody>
      </p:sp>
      <p:pic>
        <p:nvPicPr>
          <p:cNvPr id="401" name="Google Shape;401;p50">
            <a:hlinkClick r:id="rId3"/>
          </p:cNvPr>
          <p:cNvPicPr preferRelativeResize="0"/>
          <p:nvPr/>
        </p:nvPicPr>
        <p:blipFill>
          <a:blip r:embed="rId4">
            <a:alphaModFix/>
          </a:blip>
          <a:stretch>
            <a:fillRect/>
          </a:stretch>
        </p:blipFill>
        <p:spPr>
          <a:xfrm>
            <a:off x="1478367" y="1525702"/>
            <a:ext cx="9235264" cy="4125798"/>
          </a:xfrm>
          <a:prstGeom prst="rect">
            <a:avLst/>
          </a:prstGeom>
          <a:noFill/>
          <a:ln>
            <a:noFill/>
          </a:ln>
        </p:spPr>
      </p:pic>
      <p:pic>
        <p:nvPicPr>
          <p:cNvPr id="402" name="Google Shape;402;p50">
            <a:hlinkClick r:id="rId5"/>
          </p:cNvPr>
          <p:cNvPicPr preferRelativeResize="0"/>
          <p:nvPr/>
        </p:nvPicPr>
        <p:blipFill>
          <a:blip r:embed="rId6">
            <a:alphaModFix/>
          </a:blip>
          <a:stretch>
            <a:fillRect/>
          </a:stretch>
        </p:blipFill>
        <p:spPr>
          <a:xfrm>
            <a:off x="990600" y="1233203"/>
            <a:ext cx="9999616" cy="4645152"/>
          </a:xfrm>
          <a:prstGeom prst="rect">
            <a:avLst/>
          </a:prstGeom>
          <a:noFill/>
          <a:ln>
            <a:noFill/>
          </a:ln>
        </p:spPr>
      </p:pic>
    </p:spTree>
    <p:extLst>
      <p:ext uri="{BB962C8B-B14F-4D97-AF65-F5344CB8AC3E}">
        <p14:creationId xmlns:p14="http://schemas.microsoft.com/office/powerpoint/2010/main" val="1119143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B9FB-3BB2-0A21-C6E5-6A001619ECC9}"/>
              </a:ext>
            </a:extLst>
          </p:cNvPr>
          <p:cNvSpPr>
            <a:spLocks noGrp="1"/>
          </p:cNvSpPr>
          <p:nvPr>
            <p:ph type="title"/>
          </p:nvPr>
        </p:nvSpPr>
        <p:spPr/>
        <p:txBody>
          <a:bodyPr/>
          <a:lstStyle/>
          <a:p>
            <a:r>
              <a:rPr lang="en-US" dirty="0"/>
              <a:t>Consent Management in FAPI</a:t>
            </a:r>
          </a:p>
        </p:txBody>
      </p:sp>
      <p:sp>
        <p:nvSpPr>
          <p:cNvPr id="3" name="Content Placeholder 2">
            <a:extLst>
              <a:ext uri="{FF2B5EF4-FFF2-40B4-BE49-F238E27FC236}">
                <a16:creationId xmlns:a16="http://schemas.microsoft.com/office/drawing/2014/main" id="{4E05C506-856F-B7A3-97C8-4B71088E8FB5}"/>
              </a:ext>
            </a:extLst>
          </p:cNvPr>
          <p:cNvSpPr>
            <a:spLocks noGrp="1"/>
          </p:cNvSpPr>
          <p:nvPr>
            <p:ph sz="half" idx="1"/>
          </p:nvPr>
        </p:nvSpPr>
        <p:spPr/>
        <p:txBody>
          <a:bodyPr/>
          <a:lstStyle/>
          <a:p>
            <a:r>
              <a:rPr lang="en-US" sz="2400" dirty="0"/>
              <a:t>A complete security protocol requires a holistic approach.</a:t>
            </a:r>
          </a:p>
          <a:p>
            <a:pPr lvl="1"/>
            <a:r>
              <a:rPr lang="en-US" sz="2000" dirty="0"/>
              <a:t>Specify authorization (including fine grained)</a:t>
            </a:r>
          </a:p>
          <a:p>
            <a:pPr lvl="2"/>
            <a:r>
              <a:rPr lang="en-US" sz="1800" dirty="0"/>
              <a:t>Rich Authorization Requests (</a:t>
            </a:r>
            <a:r>
              <a:rPr lang="en-US" sz="1800" dirty="0">
                <a:hlinkClick r:id="rId2"/>
              </a:rPr>
              <a:t>RFC 9396</a:t>
            </a:r>
            <a:r>
              <a:rPr lang="en-US" sz="1800" dirty="0"/>
              <a:t>).</a:t>
            </a:r>
          </a:p>
          <a:p>
            <a:pPr lvl="1"/>
            <a:r>
              <a:rPr lang="en-US" sz="2000" dirty="0"/>
              <a:t>Management of existing consents</a:t>
            </a:r>
          </a:p>
          <a:p>
            <a:pPr lvl="2"/>
            <a:r>
              <a:rPr lang="en-US" sz="1800" dirty="0">
                <a:hlinkClick r:id="rId3"/>
              </a:rPr>
              <a:t>Grant Management for OAuth 2.0</a:t>
            </a:r>
            <a:endParaRPr lang="en-US" sz="1800" dirty="0"/>
          </a:p>
          <a:p>
            <a:pPr lvl="1"/>
            <a:r>
              <a:rPr lang="en-US" sz="2000" dirty="0"/>
              <a:t>Client awareness for complex approval process (e.g. every data holder needs to approve).</a:t>
            </a:r>
          </a:p>
          <a:p>
            <a:pPr lvl="2"/>
            <a:r>
              <a:rPr lang="en-US" sz="1800" dirty="0"/>
              <a:t>Extension to Grant Management for OAuth 2.0.</a:t>
            </a:r>
            <a:endParaRPr lang="en-US" sz="2400" dirty="0"/>
          </a:p>
        </p:txBody>
      </p:sp>
      <p:sp>
        <p:nvSpPr>
          <p:cNvPr id="4" name="Content Placeholder 3">
            <a:extLst>
              <a:ext uri="{FF2B5EF4-FFF2-40B4-BE49-F238E27FC236}">
                <a16:creationId xmlns:a16="http://schemas.microsoft.com/office/drawing/2014/main" id="{E935677F-6B3D-C549-19AE-22AA894E7C89}"/>
              </a:ext>
            </a:extLst>
          </p:cNvPr>
          <p:cNvSpPr>
            <a:spLocks noGrp="1"/>
          </p:cNvSpPr>
          <p:nvPr>
            <p:ph sz="half" idx="2"/>
          </p:nvPr>
        </p:nvSpPr>
        <p:spPr/>
        <p:txBody>
          <a:bodyPr/>
          <a:lstStyle/>
          <a:p>
            <a:pPr marL="457200" lvl="0" indent="-342900" algn="l" rtl="0">
              <a:spcBef>
                <a:spcPts val="0"/>
              </a:spcBef>
              <a:spcAft>
                <a:spcPts val="0"/>
              </a:spcAft>
              <a:buSzPts val="1800"/>
              <a:buChar char="●"/>
            </a:pPr>
            <a:r>
              <a:rPr lang="en-US" sz="2400" dirty="0"/>
              <a:t>Grant Management</a:t>
            </a:r>
          </a:p>
          <a:p>
            <a:pPr marL="914309" lvl="1" indent="-342900">
              <a:spcBef>
                <a:spcPts val="0"/>
              </a:spcBef>
              <a:buSzPts val="1800"/>
              <a:buChar char="●"/>
            </a:pPr>
            <a:r>
              <a:rPr lang="en-US" sz="2000" dirty="0"/>
              <a:t>Grant: the set of permissions confirmed by the owner of services or data for a certain client</a:t>
            </a:r>
          </a:p>
          <a:p>
            <a:pPr marL="914309" lvl="1" indent="-342900">
              <a:spcBef>
                <a:spcPts val="0"/>
              </a:spcBef>
              <a:buSzPts val="1800"/>
              <a:buChar char="●"/>
            </a:pPr>
            <a:r>
              <a:rPr lang="en-US" sz="2000" dirty="0"/>
              <a:t>Typically related to an access token and a refresh token (but invisible to client)</a:t>
            </a:r>
          </a:p>
          <a:p>
            <a:pPr marL="914309" lvl="1" indent="-342900">
              <a:spcBef>
                <a:spcPts val="0"/>
              </a:spcBef>
              <a:buSzPts val="1800"/>
              <a:buChar char="●"/>
            </a:pPr>
            <a:r>
              <a:rPr lang="en-US" sz="2000" dirty="0"/>
              <a:t>Objectives of Grant Management</a:t>
            </a:r>
          </a:p>
          <a:p>
            <a:pPr marL="1371509" lvl="2" indent="-317500">
              <a:spcBef>
                <a:spcPts val="0"/>
              </a:spcBef>
              <a:buSzPts val="1400"/>
              <a:buChar char="○"/>
            </a:pPr>
            <a:r>
              <a:rPr lang="en-US" sz="1800" dirty="0"/>
              <a:t>Make grant (status) accessible and manageable by clients </a:t>
            </a:r>
          </a:p>
          <a:p>
            <a:pPr marL="1371509" lvl="2" indent="-317500">
              <a:spcBef>
                <a:spcPts val="0"/>
              </a:spcBef>
              <a:buSzPts val="1400"/>
              <a:buChar char="○"/>
            </a:pPr>
            <a:r>
              <a:rPr lang="en-US" sz="1800" dirty="0"/>
              <a:t>Support concurrent, independent grants</a:t>
            </a:r>
          </a:p>
        </p:txBody>
      </p:sp>
    </p:spTree>
    <p:extLst>
      <p:ext uri="{BB962C8B-B14F-4D97-AF65-F5344CB8AC3E}">
        <p14:creationId xmlns:p14="http://schemas.microsoft.com/office/powerpoint/2010/main" val="392728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84;p48">
            <a:extLst>
              <a:ext uri="{FF2B5EF4-FFF2-40B4-BE49-F238E27FC236}">
                <a16:creationId xmlns:a16="http://schemas.microsoft.com/office/drawing/2014/main" id="{6063F48B-505F-AEE3-ADDF-BD755D4CC5E7}"/>
              </a:ext>
            </a:extLst>
          </p:cNvPr>
          <p:cNvPicPr preferRelativeResize="0"/>
          <p:nvPr/>
        </p:nvPicPr>
        <p:blipFill rotWithShape="1">
          <a:blip r:embed="rId2">
            <a:alphaModFix/>
          </a:blip>
          <a:srcRect l="-560" t="41900" r="559" b="7100"/>
          <a:stretch/>
        </p:blipFill>
        <p:spPr>
          <a:xfrm>
            <a:off x="3" y="19991"/>
            <a:ext cx="12192007" cy="6217920"/>
          </a:xfrm>
          <a:prstGeom prst="rect">
            <a:avLst/>
          </a:prstGeom>
          <a:noFill/>
          <a:ln>
            <a:noFill/>
          </a:ln>
        </p:spPr>
      </p:pic>
      <p:sp>
        <p:nvSpPr>
          <p:cNvPr id="3" name="Google Shape;386;p48">
            <a:extLst>
              <a:ext uri="{FF2B5EF4-FFF2-40B4-BE49-F238E27FC236}">
                <a16:creationId xmlns:a16="http://schemas.microsoft.com/office/drawing/2014/main" id="{78C7A501-882D-ECAB-E7F9-95745F69906D}"/>
              </a:ext>
            </a:extLst>
          </p:cNvPr>
          <p:cNvSpPr txBox="1">
            <a:spLocks/>
          </p:cNvSpPr>
          <p:nvPr/>
        </p:nvSpPr>
        <p:spPr>
          <a:xfrm>
            <a:off x="310500" y="293302"/>
            <a:ext cx="3115200" cy="791220"/>
          </a:xfrm>
          <a:prstGeom prst="rect">
            <a:avLst/>
          </a:prstGeom>
        </p:spPr>
        <p:txBody>
          <a:bodyPr spcFirstLastPara="1" wrap="square" lIns="121873" tIns="121873" rIns="121873" bIns="121873" anchor="b" anchorCtr="0">
            <a:noAutofit/>
          </a:bodyPr>
          <a:lst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a:lstStyle>
          <a:p>
            <a:pPr algn="ctr">
              <a:buClr>
                <a:schemeClr val="dk2"/>
              </a:buClr>
              <a:buSzPts val="1100"/>
            </a:pPr>
            <a:r>
              <a:rPr lang="en-US"/>
              <a:t>eKYC-IDA WG</a:t>
            </a:r>
          </a:p>
        </p:txBody>
      </p:sp>
      <p:sp>
        <p:nvSpPr>
          <p:cNvPr id="4" name="Google Shape;387;p48">
            <a:extLst>
              <a:ext uri="{FF2B5EF4-FFF2-40B4-BE49-F238E27FC236}">
                <a16:creationId xmlns:a16="http://schemas.microsoft.com/office/drawing/2014/main" id="{416FD06E-7D6F-7FAA-FC07-8C12DDBCC23C}"/>
              </a:ext>
            </a:extLst>
          </p:cNvPr>
          <p:cNvSpPr txBox="1">
            <a:spLocks/>
          </p:cNvSpPr>
          <p:nvPr/>
        </p:nvSpPr>
        <p:spPr>
          <a:xfrm>
            <a:off x="310500" y="1377824"/>
            <a:ext cx="3115200" cy="5039609"/>
          </a:xfrm>
          <a:prstGeom prst="rect">
            <a:avLst/>
          </a:prstGeom>
        </p:spPr>
        <p:txBody>
          <a:bodyPr spcFirstLastPara="1" wrap="square" lIns="121873" tIns="121873" rIns="121873" bIns="121873" anchor="t" anchorCtr="0">
            <a:noAutofit/>
          </a:bodyPr>
          <a:lst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dk2"/>
              </a:buClr>
              <a:buSzPts val="1100"/>
              <a:buFont typeface="Arial" panose="020B0604020202020204" pitchFamily="34" charset="0"/>
              <a:buNone/>
            </a:pPr>
            <a:r>
              <a:rPr lang="en-US" sz="2100" b="1">
                <a:solidFill>
                  <a:schemeClr val="dk1"/>
                </a:solidFill>
              </a:rPr>
              <a:t>….</a:t>
            </a:r>
            <a:endParaRPr lang="en-US"/>
          </a:p>
        </p:txBody>
      </p:sp>
      <p:sp>
        <p:nvSpPr>
          <p:cNvPr id="5" name="Google Shape;371;p31">
            <a:extLst>
              <a:ext uri="{FF2B5EF4-FFF2-40B4-BE49-F238E27FC236}">
                <a16:creationId xmlns:a16="http://schemas.microsoft.com/office/drawing/2014/main" id="{0E4C563B-CB0B-29F1-AA81-1331FE68434C}"/>
              </a:ext>
            </a:extLst>
          </p:cNvPr>
          <p:cNvSpPr/>
          <p:nvPr/>
        </p:nvSpPr>
        <p:spPr>
          <a:xfrm>
            <a:off x="8650813" y="1380744"/>
            <a:ext cx="3230687" cy="1552352"/>
          </a:xfrm>
          <a:prstGeom prst="ellipse">
            <a:avLst/>
          </a:prstGeom>
          <a:noFill/>
          <a:ln w="11430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5;p48">
            <a:extLst>
              <a:ext uri="{FF2B5EF4-FFF2-40B4-BE49-F238E27FC236}">
                <a16:creationId xmlns:a16="http://schemas.microsoft.com/office/drawing/2014/main" id="{0E897050-A002-2858-980C-BD7D106F9126}"/>
              </a:ext>
            </a:extLst>
          </p:cNvPr>
          <p:cNvSpPr/>
          <p:nvPr/>
        </p:nvSpPr>
        <p:spPr>
          <a:xfrm>
            <a:off x="2272" y="-6817"/>
            <a:ext cx="3748400" cy="6244728"/>
          </a:xfrm>
          <a:prstGeom prst="rect">
            <a:avLst/>
          </a:prstGeom>
          <a:solidFill>
            <a:srgbClr val="FFFFFF">
              <a:alpha val="86920"/>
            </a:srgbClr>
          </a:solidFill>
          <a:ln>
            <a:noFill/>
          </a:ln>
        </p:spPr>
        <p:txBody>
          <a:bodyPr spcFirstLastPara="1" wrap="square" lIns="121873" tIns="121873" rIns="121873" bIns="121873" anchor="ctr" anchorCtr="0">
            <a:noAutofit/>
          </a:bodyPr>
          <a:lstStyle/>
          <a:p>
            <a:endParaRPr/>
          </a:p>
        </p:txBody>
      </p:sp>
      <p:sp>
        <p:nvSpPr>
          <p:cNvPr id="7" name="Google Shape;386;p48">
            <a:extLst>
              <a:ext uri="{FF2B5EF4-FFF2-40B4-BE49-F238E27FC236}">
                <a16:creationId xmlns:a16="http://schemas.microsoft.com/office/drawing/2014/main" id="{6914ED1F-AADB-6DDC-B70D-839F6AACC323}"/>
              </a:ext>
            </a:extLst>
          </p:cNvPr>
          <p:cNvSpPr txBox="1">
            <a:spLocks/>
          </p:cNvSpPr>
          <p:nvPr/>
        </p:nvSpPr>
        <p:spPr>
          <a:xfrm>
            <a:off x="312772" y="322872"/>
            <a:ext cx="3115200" cy="791220"/>
          </a:xfrm>
          <a:prstGeom prst="rect">
            <a:avLst/>
          </a:prstGeom>
          <a:noFill/>
        </p:spPr>
        <p:txBody>
          <a:bodyPr spcFirstLastPara="1" vert="horz" wrap="square" lIns="121873" tIns="121873" rIns="121873" bIns="121873" rtlCol="0" anchor="b" anchorCtr="0">
            <a:noAutofit/>
          </a:bodyPr>
          <a:lstStyle>
            <a:lvl1pPr lvl="0" algn="l" defTabSz="914218" rtl="0" eaLnBrk="1" latinLnBrk="0" hangingPunct="1">
              <a:lnSpc>
                <a:spcPct val="100000"/>
              </a:lnSpc>
              <a:spcBef>
                <a:spcPts val="0"/>
              </a:spcBef>
              <a:spcAft>
                <a:spcPts val="0"/>
              </a:spcAft>
              <a:buClr>
                <a:srgbClr val="000000"/>
              </a:buClr>
              <a:buSzPts val="2100"/>
              <a:buNone/>
              <a:defRPr sz="2800" b="1" kern="1200">
                <a:solidFill>
                  <a:srgbClr val="000000"/>
                </a:solidFill>
                <a:latin typeface="+mj-lt"/>
                <a:ea typeface="+mj-ea"/>
                <a:cs typeface="+mj-cs"/>
              </a:defRPr>
            </a:lvl1pPr>
            <a:lvl2pPr lvl="1" algn="l" rtl="0">
              <a:lnSpc>
                <a:spcPct val="100000"/>
              </a:lnSpc>
              <a:spcBef>
                <a:spcPts val="0"/>
              </a:spcBef>
              <a:spcAft>
                <a:spcPts val="0"/>
              </a:spcAft>
              <a:buClr>
                <a:srgbClr val="000000"/>
              </a:buClr>
              <a:buSzPts val="2100"/>
              <a:buNone/>
              <a:defRPr sz="2800" b="1">
                <a:solidFill>
                  <a:srgbClr val="000000"/>
                </a:solidFill>
              </a:defRPr>
            </a:lvl2pPr>
            <a:lvl3pPr lvl="2" algn="l" rtl="0">
              <a:lnSpc>
                <a:spcPct val="100000"/>
              </a:lnSpc>
              <a:spcBef>
                <a:spcPts val="0"/>
              </a:spcBef>
              <a:spcAft>
                <a:spcPts val="0"/>
              </a:spcAft>
              <a:buClr>
                <a:srgbClr val="000000"/>
              </a:buClr>
              <a:buSzPts val="2100"/>
              <a:buNone/>
              <a:defRPr sz="2800" b="1">
                <a:solidFill>
                  <a:srgbClr val="000000"/>
                </a:solidFill>
              </a:defRPr>
            </a:lvl3pPr>
            <a:lvl4pPr lvl="3" algn="l" rtl="0">
              <a:lnSpc>
                <a:spcPct val="100000"/>
              </a:lnSpc>
              <a:spcBef>
                <a:spcPts val="0"/>
              </a:spcBef>
              <a:spcAft>
                <a:spcPts val="0"/>
              </a:spcAft>
              <a:buClr>
                <a:srgbClr val="000000"/>
              </a:buClr>
              <a:buSzPts val="2100"/>
              <a:buNone/>
              <a:defRPr sz="2800" b="1">
                <a:solidFill>
                  <a:srgbClr val="000000"/>
                </a:solidFill>
              </a:defRPr>
            </a:lvl4pPr>
            <a:lvl5pPr lvl="4" algn="l" rtl="0">
              <a:lnSpc>
                <a:spcPct val="100000"/>
              </a:lnSpc>
              <a:spcBef>
                <a:spcPts val="0"/>
              </a:spcBef>
              <a:spcAft>
                <a:spcPts val="0"/>
              </a:spcAft>
              <a:buClr>
                <a:srgbClr val="000000"/>
              </a:buClr>
              <a:buSzPts val="2100"/>
              <a:buNone/>
              <a:defRPr sz="2800" b="1">
                <a:solidFill>
                  <a:srgbClr val="000000"/>
                </a:solidFill>
              </a:defRPr>
            </a:lvl5pPr>
            <a:lvl6pPr lvl="5" algn="l" rtl="0">
              <a:lnSpc>
                <a:spcPct val="100000"/>
              </a:lnSpc>
              <a:spcBef>
                <a:spcPts val="0"/>
              </a:spcBef>
              <a:spcAft>
                <a:spcPts val="0"/>
              </a:spcAft>
              <a:buClr>
                <a:srgbClr val="000000"/>
              </a:buClr>
              <a:buSzPts val="2100"/>
              <a:buNone/>
              <a:defRPr sz="2800" b="1">
                <a:solidFill>
                  <a:srgbClr val="000000"/>
                </a:solidFill>
              </a:defRPr>
            </a:lvl6pPr>
            <a:lvl7pPr lvl="6" algn="l" rtl="0">
              <a:lnSpc>
                <a:spcPct val="100000"/>
              </a:lnSpc>
              <a:spcBef>
                <a:spcPts val="0"/>
              </a:spcBef>
              <a:spcAft>
                <a:spcPts val="0"/>
              </a:spcAft>
              <a:buClr>
                <a:srgbClr val="000000"/>
              </a:buClr>
              <a:buSzPts val="2100"/>
              <a:buNone/>
              <a:defRPr sz="2800" b="1">
                <a:solidFill>
                  <a:srgbClr val="000000"/>
                </a:solidFill>
              </a:defRPr>
            </a:lvl7pPr>
            <a:lvl8pPr lvl="7" algn="l" rtl="0">
              <a:lnSpc>
                <a:spcPct val="100000"/>
              </a:lnSpc>
              <a:spcBef>
                <a:spcPts val="0"/>
              </a:spcBef>
              <a:spcAft>
                <a:spcPts val="0"/>
              </a:spcAft>
              <a:buClr>
                <a:srgbClr val="000000"/>
              </a:buClr>
              <a:buSzPts val="2100"/>
              <a:buNone/>
              <a:defRPr sz="2800" b="1">
                <a:solidFill>
                  <a:srgbClr val="000000"/>
                </a:solidFill>
              </a:defRPr>
            </a:lvl8pPr>
            <a:lvl9pPr lvl="8" algn="l" rtl="0">
              <a:lnSpc>
                <a:spcPct val="100000"/>
              </a:lnSpc>
              <a:spcBef>
                <a:spcPts val="0"/>
              </a:spcBef>
              <a:spcAft>
                <a:spcPts val="0"/>
              </a:spcAft>
              <a:buClr>
                <a:srgbClr val="000000"/>
              </a:buClr>
              <a:buSzPts val="2100"/>
              <a:buNone/>
              <a:defRPr sz="2800" b="1">
                <a:solidFill>
                  <a:srgbClr val="000000"/>
                </a:solidFill>
              </a:defRPr>
            </a:lvl9pPr>
          </a:lstStyle>
          <a:p>
            <a:pPr algn="ctr">
              <a:buClr>
                <a:schemeClr val="dk2"/>
              </a:buClr>
              <a:buSzPts val="1100"/>
            </a:pPr>
            <a:r>
              <a:rPr lang="en-US" sz="3200" b="0" dirty="0" err="1">
                <a:solidFill>
                  <a:schemeClr val="accent1"/>
                </a:solidFill>
              </a:rPr>
              <a:t>eKYC</a:t>
            </a:r>
            <a:r>
              <a:rPr lang="en-US" sz="3200" b="0" dirty="0">
                <a:solidFill>
                  <a:schemeClr val="accent1"/>
                </a:solidFill>
              </a:rPr>
              <a:t>-IDA WG</a:t>
            </a:r>
            <a:endParaRPr lang="en-US" sz="4000" b="0" dirty="0">
              <a:solidFill>
                <a:schemeClr val="accent1"/>
              </a:solidFill>
            </a:endParaRPr>
          </a:p>
        </p:txBody>
      </p:sp>
      <p:sp>
        <p:nvSpPr>
          <p:cNvPr id="8" name="Google Shape;387;p48">
            <a:extLst>
              <a:ext uri="{FF2B5EF4-FFF2-40B4-BE49-F238E27FC236}">
                <a16:creationId xmlns:a16="http://schemas.microsoft.com/office/drawing/2014/main" id="{65037C5B-FB58-0676-404F-81F99E4EEB82}"/>
              </a:ext>
            </a:extLst>
          </p:cNvPr>
          <p:cNvSpPr txBox="1">
            <a:spLocks/>
          </p:cNvSpPr>
          <p:nvPr/>
        </p:nvSpPr>
        <p:spPr>
          <a:xfrm>
            <a:off x="312771" y="1140900"/>
            <a:ext cx="3262941" cy="4964909"/>
          </a:xfrm>
          <a:prstGeom prst="rect">
            <a:avLst/>
          </a:prstGeom>
          <a:noFill/>
        </p:spPr>
        <p:txBody>
          <a:bodyPr spcFirstLastPara="1" vert="horz" wrap="square" lIns="121873" tIns="121873" rIns="121873" bIns="121873" rtlCol="0" anchor="t" anchorCtr="0">
            <a:noAutofit/>
          </a:bodyPr>
          <a:lstStyle>
            <a:lvl1pPr marL="609463" lvl="0" indent="-423239" algn="l" defTabSz="914218" rtl="0" eaLnBrk="1" latinLnBrk="0" hangingPunct="1">
              <a:lnSpc>
                <a:spcPct val="115000"/>
              </a:lnSpc>
              <a:spcBef>
                <a:spcPts val="0"/>
              </a:spcBef>
              <a:spcAft>
                <a:spcPts val="0"/>
              </a:spcAft>
              <a:buClr>
                <a:srgbClr val="000000"/>
              </a:buClr>
              <a:buSzPts val="1400"/>
              <a:buFont typeface="Arial" panose="020B0604020202020204" pitchFamily="34" charset="0"/>
              <a:buChar char="●"/>
              <a:defRPr sz="1900" kern="1200">
                <a:solidFill>
                  <a:srgbClr val="000000"/>
                </a:solidFill>
                <a:latin typeface="+mn-lt"/>
                <a:ea typeface="+mn-ea"/>
                <a:cs typeface="+mn-cs"/>
              </a:defRPr>
            </a:lvl1pPr>
            <a:lvl2pPr marL="1218926" lvl="1" indent="-406309" algn="l" defTabSz="914218" rtl="0" eaLnBrk="1" latinLnBrk="0" hangingPunct="1">
              <a:lnSpc>
                <a:spcPct val="115000"/>
              </a:lnSpc>
              <a:spcBef>
                <a:spcPts val="2133"/>
              </a:spcBef>
              <a:spcAft>
                <a:spcPts val="0"/>
              </a:spcAft>
              <a:buClr>
                <a:srgbClr val="000000"/>
              </a:buClr>
              <a:buSzPts val="1200"/>
              <a:buFont typeface="Arial" panose="020B0604020202020204" pitchFamily="34" charset="0"/>
              <a:buChar char="○"/>
              <a:defRPr sz="1600" kern="1200">
                <a:solidFill>
                  <a:srgbClr val="000000"/>
                </a:solidFill>
                <a:latin typeface="+mn-lt"/>
                <a:ea typeface="+mn-ea"/>
                <a:cs typeface="+mn-cs"/>
              </a:defRPr>
            </a:lvl2pPr>
            <a:lvl3pPr marL="1828388" lvl="2" indent="-406309" algn="l" defTabSz="914218" rtl="0" eaLnBrk="1" latinLnBrk="0" hangingPunct="1">
              <a:lnSpc>
                <a:spcPct val="115000"/>
              </a:lnSpc>
              <a:spcBef>
                <a:spcPts val="2133"/>
              </a:spcBef>
              <a:spcAft>
                <a:spcPts val="0"/>
              </a:spcAft>
              <a:buClr>
                <a:srgbClr val="000000"/>
              </a:buClr>
              <a:buSzPts val="1200"/>
              <a:buFont typeface="Arial" panose="020B0604020202020204" pitchFamily="34" charset="0"/>
              <a:buChar char="■"/>
              <a:defRPr sz="1600" kern="1200">
                <a:solidFill>
                  <a:srgbClr val="000000"/>
                </a:solidFill>
                <a:latin typeface="+mn-lt"/>
                <a:ea typeface="+mn-ea"/>
                <a:cs typeface="+mn-cs"/>
              </a:defRPr>
            </a:lvl3pPr>
            <a:lvl4pPr marL="2437852" lvl="3" indent="-406309" algn="l" defTabSz="914218" rtl="0" eaLnBrk="1" latinLnBrk="0" hangingPunct="1">
              <a:lnSpc>
                <a:spcPct val="115000"/>
              </a:lnSpc>
              <a:spcBef>
                <a:spcPts val="2133"/>
              </a:spcBef>
              <a:spcAft>
                <a:spcPts val="0"/>
              </a:spcAft>
              <a:buClr>
                <a:srgbClr val="000000"/>
              </a:buClr>
              <a:buSzPts val="1200"/>
              <a:buFont typeface="Arial" panose="020B0604020202020204" pitchFamily="34" charset="0"/>
              <a:buChar char="●"/>
              <a:defRPr sz="1600" kern="1200">
                <a:solidFill>
                  <a:srgbClr val="000000"/>
                </a:solidFill>
                <a:latin typeface="+mn-lt"/>
                <a:ea typeface="+mn-ea"/>
                <a:cs typeface="+mn-cs"/>
              </a:defRPr>
            </a:lvl4pPr>
            <a:lvl5pPr marL="3047315" lvl="4" indent="-406309" algn="l" defTabSz="914218" rtl="0" eaLnBrk="1" latinLnBrk="0" hangingPunct="1">
              <a:lnSpc>
                <a:spcPct val="115000"/>
              </a:lnSpc>
              <a:spcBef>
                <a:spcPts val="2133"/>
              </a:spcBef>
              <a:spcAft>
                <a:spcPts val="0"/>
              </a:spcAft>
              <a:buClr>
                <a:srgbClr val="000000"/>
              </a:buClr>
              <a:buSzPts val="1200"/>
              <a:buFont typeface="Arial" panose="020B0604020202020204" pitchFamily="34" charset="0"/>
              <a:buChar char="○"/>
              <a:defRPr sz="1600" kern="1200">
                <a:solidFill>
                  <a:srgbClr val="000000"/>
                </a:solidFill>
                <a:latin typeface="+mn-lt"/>
                <a:ea typeface="+mn-ea"/>
                <a:cs typeface="+mn-cs"/>
              </a:defRPr>
            </a:lvl5pPr>
            <a:lvl6pPr marL="3656778" lvl="5" indent="-406309" algn="l" defTabSz="914218" rtl="0" eaLnBrk="1" latinLnBrk="0" hangingPunct="1">
              <a:lnSpc>
                <a:spcPct val="115000"/>
              </a:lnSpc>
              <a:spcBef>
                <a:spcPts val="2133"/>
              </a:spcBef>
              <a:spcAft>
                <a:spcPts val="0"/>
              </a:spcAft>
              <a:buClr>
                <a:srgbClr val="000000"/>
              </a:buClr>
              <a:buSzPts val="1200"/>
              <a:buFont typeface="Arial" panose="020B0604020202020204" pitchFamily="34" charset="0"/>
              <a:buChar char="■"/>
              <a:defRPr sz="1600" kern="1200">
                <a:solidFill>
                  <a:srgbClr val="000000"/>
                </a:solidFill>
                <a:latin typeface="+mn-lt"/>
                <a:ea typeface="+mn-ea"/>
                <a:cs typeface="+mn-cs"/>
              </a:defRPr>
            </a:lvl6pPr>
            <a:lvl7pPr marL="4266241" lvl="6" indent="-406309" algn="l" defTabSz="914218" rtl="0" eaLnBrk="1" latinLnBrk="0" hangingPunct="1">
              <a:lnSpc>
                <a:spcPct val="115000"/>
              </a:lnSpc>
              <a:spcBef>
                <a:spcPts val="2133"/>
              </a:spcBef>
              <a:spcAft>
                <a:spcPts val="0"/>
              </a:spcAft>
              <a:buClr>
                <a:srgbClr val="000000"/>
              </a:buClr>
              <a:buSzPts val="1200"/>
              <a:buFont typeface="Arial" panose="020B0604020202020204" pitchFamily="34" charset="0"/>
              <a:buChar char="●"/>
              <a:defRPr sz="1600" kern="1200">
                <a:solidFill>
                  <a:srgbClr val="000000"/>
                </a:solidFill>
                <a:latin typeface="+mn-lt"/>
                <a:ea typeface="+mn-ea"/>
                <a:cs typeface="+mn-cs"/>
              </a:defRPr>
            </a:lvl7pPr>
            <a:lvl8pPr marL="4875702" lvl="7" indent="-406309" algn="l" defTabSz="914218" rtl="0" eaLnBrk="1" latinLnBrk="0" hangingPunct="1">
              <a:lnSpc>
                <a:spcPct val="115000"/>
              </a:lnSpc>
              <a:spcBef>
                <a:spcPts val="2133"/>
              </a:spcBef>
              <a:spcAft>
                <a:spcPts val="0"/>
              </a:spcAft>
              <a:buClr>
                <a:srgbClr val="000000"/>
              </a:buClr>
              <a:buSzPts val="1200"/>
              <a:buFont typeface="Arial" panose="020B0604020202020204" pitchFamily="34" charset="0"/>
              <a:buChar char="○"/>
              <a:defRPr sz="1600" kern="1200">
                <a:solidFill>
                  <a:srgbClr val="000000"/>
                </a:solidFill>
                <a:latin typeface="+mn-lt"/>
                <a:ea typeface="+mn-ea"/>
                <a:cs typeface="+mn-cs"/>
              </a:defRPr>
            </a:lvl8pPr>
            <a:lvl9pPr marL="5485167" lvl="8" indent="-406309" algn="l" defTabSz="914218" rtl="0" eaLnBrk="1" latinLnBrk="0" hangingPunct="1">
              <a:lnSpc>
                <a:spcPct val="115000"/>
              </a:lnSpc>
              <a:spcBef>
                <a:spcPts val="2133"/>
              </a:spcBef>
              <a:spcAft>
                <a:spcPts val="2133"/>
              </a:spcAft>
              <a:buClr>
                <a:srgbClr val="000000"/>
              </a:buClr>
              <a:buSzPts val="1200"/>
              <a:buFont typeface="Arial" panose="020B0604020202020204" pitchFamily="34" charset="0"/>
              <a:buChar char="■"/>
              <a:defRPr sz="1600" kern="1200">
                <a:solidFill>
                  <a:srgbClr val="000000"/>
                </a:solidFill>
                <a:latin typeface="+mn-lt"/>
                <a:ea typeface="+mn-ea"/>
                <a:cs typeface="+mn-cs"/>
              </a:defRPr>
            </a:lvl9pPr>
          </a:lstStyle>
          <a:p>
            <a:pPr marL="120650" indent="0">
              <a:lnSpc>
                <a:spcPct val="114000"/>
              </a:lnSpc>
              <a:spcAft>
                <a:spcPts val="600"/>
              </a:spcAft>
              <a:buFont typeface="Arial" panose="020B0604020202020204" pitchFamily="34" charset="0"/>
              <a:buNone/>
            </a:pPr>
            <a:r>
              <a:rPr lang="en-US" sz="1600" b="0" i="0" u="none" strike="noStrike" dirty="0">
                <a:solidFill>
                  <a:schemeClr val="tx2"/>
                </a:solidFill>
                <a:effectLst/>
              </a:rPr>
              <a:t>The group is developing extensions to OpenID Connect that will standardize the communication of </a:t>
            </a:r>
            <a:r>
              <a:rPr lang="en-US" sz="1600" b="1" i="0" u="none" strike="noStrike" dirty="0">
                <a:solidFill>
                  <a:schemeClr val="tx2"/>
                </a:solidFill>
                <a:effectLst/>
              </a:rPr>
              <a:t>assured identity information</a:t>
            </a:r>
            <a:r>
              <a:rPr lang="en-US" sz="1600" b="0" i="0" u="none" strike="noStrike" dirty="0">
                <a:solidFill>
                  <a:schemeClr val="tx2"/>
                </a:solidFill>
                <a:effectLst/>
              </a:rPr>
              <a:t>, i.e. </a:t>
            </a:r>
            <a:r>
              <a:rPr lang="en-US" sz="1600" b="1" i="0" u="none" strike="noStrike" dirty="0">
                <a:solidFill>
                  <a:schemeClr val="tx2"/>
                </a:solidFill>
                <a:effectLst/>
              </a:rPr>
              <a:t>verified claims</a:t>
            </a:r>
            <a:r>
              <a:rPr lang="en-US" sz="1600" b="0" i="0" u="none" strike="noStrike" dirty="0">
                <a:solidFill>
                  <a:schemeClr val="tx2"/>
                </a:solidFill>
                <a:effectLst/>
              </a:rPr>
              <a:t> and </a:t>
            </a:r>
            <a:r>
              <a:rPr lang="en-US" sz="1600" b="1" i="0" u="none" strike="noStrike" dirty="0">
                <a:solidFill>
                  <a:schemeClr val="tx2"/>
                </a:solidFill>
                <a:effectLst/>
              </a:rPr>
              <a:t>information</a:t>
            </a:r>
            <a:r>
              <a:rPr lang="en-US" sz="1600" b="0" i="0" u="none" strike="noStrike" dirty="0">
                <a:solidFill>
                  <a:schemeClr val="tx2"/>
                </a:solidFill>
                <a:effectLst/>
              </a:rPr>
              <a:t> about how the verification was done and how the respective claims are maintained.</a:t>
            </a:r>
            <a:endParaRPr lang="en-US" sz="1600" b="1" i="0" u="none" strike="noStrike" dirty="0">
              <a:solidFill>
                <a:schemeClr val="tx2"/>
              </a:solidFill>
              <a:effectLst/>
            </a:endParaRPr>
          </a:p>
          <a:p>
            <a:pPr marL="120650" indent="0">
              <a:lnSpc>
                <a:spcPct val="114000"/>
              </a:lnSpc>
              <a:spcAft>
                <a:spcPts val="600"/>
              </a:spcAft>
              <a:buFont typeface="Arial" panose="020B0604020202020204" pitchFamily="34" charset="0"/>
              <a:buNone/>
            </a:pPr>
            <a:endParaRPr lang="en-US" sz="1600" b="1" dirty="0">
              <a:solidFill>
                <a:schemeClr val="tx2"/>
              </a:solidFill>
            </a:endParaRPr>
          </a:p>
          <a:p>
            <a:pPr marL="120650" indent="0">
              <a:lnSpc>
                <a:spcPct val="114000"/>
              </a:lnSpc>
              <a:spcAft>
                <a:spcPts val="600"/>
              </a:spcAft>
              <a:buFont typeface="Arial" panose="020B0604020202020204" pitchFamily="34" charset="0"/>
              <a:buNone/>
            </a:pPr>
            <a:r>
              <a:rPr lang="en-US" sz="1800" b="1" dirty="0">
                <a:solidFill>
                  <a:schemeClr val="tx2"/>
                </a:solidFill>
              </a:rPr>
              <a:t>Specification Status</a:t>
            </a:r>
            <a:endParaRPr lang="en-US" sz="1600" b="1" dirty="0">
              <a:solidFill>
                <a:schemeClr val="tx2"/>
              </a:solidFill>
            </a:endParaRPr>
          </a:p>
          <a:p>
            <a:pPr marL="120650" indent="0">
              <a:lnSpc>
                <a:spcPct val="114000"/>
              </a:lnSpc>
              <a:spcBef>
                <a:spcPts val="600"/>
              </a:spcBef>
              <a:buFont typeface="Arial" panose="020B0604020202020204" pitchFamily="34" charset="0"/>
              <a:buNone/>
            </a:pPr>
            <a:r>
              <a:rPr lang="en-US" sz="1600" b="1" dirty="0">
                <a:solidFill>
                  <a:schemeClr val="tx2"/>
                </a:solidFill>
              </a:rPr>
              <a:t>Implementers Draft status:</a:t>
            </a:r>
          </a:p>
          <a:p>
            <a:pPr marL="458788" indent="-149225">
              <a:lnSpc>
                <a:spcPct val="114000"/>
              </a:lnSpc>
              <a:spcBef>
                <a:spcPts val="600"/>
              </a:spcBef>
              <a:buFont typeface="Arial" panose="020B0604020202020204" pitchFamily="34" charset="0"/>
              <a:buChar char="•"/>
            </a:pPr>
            <a:r>
              <a:rPr lang="en-US" sz="1400" dirty="0">
                <a:solidFill>
                  <a:schemeClr val="tx2"/>
                </a:solidFill>
              </a:rPr>
              <a:t>OpenID Connect for Identity Assurance 1.0</a:t>
            </a:r>
          </a:p>
        </p:txBody>
      </p:sp>
    </p:spTree>
    <p:extLst>
      <p:ext uri="{BB962C8B-B14F-4D97-AF65-F5344CB8AC3E}">
        <p14:creationId xmlns:p14="http://schemas.microsoft.com/office/powerpoint/2010/main" val="161277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84;p48">
            <a:extLst>
              <a:ext uri="{FF2B5EF4-FFF2-40B4-BE49-F238E27FC236}">
                <a16:creationId xmlns:a16="http://schemas.microsoft.com/office/drawing/2014/main" id="{16A2419D-9647-7DF3-C724-9C5F4B3366E9}"/>
              </a:ext>
            </a:extLst>
          </p:cNvPr>
          <p:cNvPicPr preferRelativeResize="0">
            <a:picLocks noGrp="1"/>
          </p:cNvPicPr>
          <p:nvPr>
            <p:ph type="pic" sz="quarter" idx="12"/>
          </p:nvPr>
        </p:nvPicPr>
        <p:blipFill rotWithShape="1">
          <a:blip r:embed="rId2">
            <a:alphaModFix/>
          </a:blip>
          <a:srcRect l="5238" t="-1564" r="829" b="76558"/>
          <a:stretch/>
        </p:blipFill>
        <p:spPr>
          <a:xfrm>
            <a:off x="731520" y="3190240"/>
            <a:ext cx="11247120" cy="2994483"/>
          </a:xfrm>
          <a:prstGeom prst="rect">
            <a:avLst/>
          </a:prstGeom>
          <a:noFill/>
          <a:ln>
            <a:noFill/>
          </a:ln>
        </p:spPr>
      </p:pic>
      <p:sp>
        <p:nvSpPr>
          <p:cNvPr id="7" name="Title 6">
            <a:extLst>
              <a:ext uri="{FF2B5EF4-FFF2-40B4-BE49-F238E27FC236}">
                <a16:creationId xmlns:a16="http://schemas.microsoft.com/office/drawing/2014/main" id="{7A897A16-FA86-F641-8044-18D8DDD293DB}"/>
              </a:ext>
            </a:extLst>
          </p:cNvPr>
          <p:cNvSpPr>
            <a:spLocks noGrp="1"/>
          </p:cNvSpPr>
          <p:nvPr>
            <p:ph type="title"/>
          </p:nvPr>
        </p:nvSpPr>
        <p:spPr/>
        <p:txBody>
          <a:bodyPr/>
          <a:lstStyle/>
          <a:p>
            <a:r>
              <a:rPr lang="en-US"/>
              <a:t>Shared Signals WG</a:t>
            </a:r>
          </a:p>
        </p:txBody>
      </p:sp>
      <p:sp>
        <p:nvSpPr>
          <p:cNvPr id="8" name="Content Placeholder 7">
            <a:extLst>
              <a:ext uri="{FF2B5EF4-FFF2-40B4-BE49-F238E27FC236}">
                <a16:creationId xmlns:a16="http://schemas.microsoft.com/office/drawing/2014/main" id="{04A6021A-2B5E-E948-B1C8-F7120B64304A}"/>
              </a:ext>
            </a:extLst>
          </p:cNvPr>
          <p:cNvSpPr>
            <a:spLocks noGrp="1"/>
          </p:cNvSpPr>
          <p:nvPr>
            <p:ph sz="half" idx="1"/>
          </p:nvPr>
        </p:nvSpPr>
        <p:spPr>
          <a:xfrm>
            <a:off x="838201" y="1148080"/>
            <a:ext cx="10901084" cy="2023383"/>
          </a:xfrm>
        </p:spPr>
        <p:txBody>
          <a:bodyPr/>
          <a:lstStyle/>
          <a:p>
            <a:pPr marL="0" indent="0">
              <a:buNone/>
            </a:pPr>
            <a:r>
              <a:rPr lang="en-US" sz="1600" dirty="0"/>
              <a:t>The Shared Signals Framework is:</a:t>
            </a:r>
          </a:p>
          <a:p>
            <a:r>
              <a:rPr lang="en-US" sz="1600" dirty="0"/>
              <a:t>Continuous Access Evaluation Protocol (CAEP), </a:t>
            </a:r>
            <a:r>
              <a:rPr lang="en-US" sz="1600" b="0" i="0" u="none" strike="noStrike" dirty="0">
                <a:effectLst/>
              </a:rPr>
              <a:t>specified as a profile of the SSE Framework, facilitates zero-trust security by describing status changes (CAEP events) expressed as security event tokens (SET).</a:t>
            </a:r>
            <a:endParaRPr lang="en-US" sz="1600" dirty="0"/>
          </a:p>
          <a:p>
            <a:r>
              <a:rPr lang="en-US" sz="1600" dirty="0"/>
              <a:t>Risk Incident Sharing and Coordination (RISC) </a:t>
            </a:r>
            <a:r>
              <a:rPr lang="en-US" sz="1600" b="0" i="0" u="none" strike="noStrike" dirty="0">
                <a:effectLst/>
              </a:rPr>
              <a:t>provides a standardized way to transmit and receive security alerts about such attacks. It enables providers to prevent attackers from compromising linked accounts across multiple providers and coordinate in restoring accounts in the event of compromise.</a:t>
            </a:r>
            <a:endParaRPr lang="en-US" sz="1600" dirty="0"/>
          </a:p>
        </p:txBody>
      </p:sp>
      <p:sp>
        <p:nvSpPr>
          <p:cNvPr id="13" name="Google Shape;371;p31">
            <a:extLst>
              <a:ext uri="{FF2B5EF4-FFF2-40B4-BE49-F238E27FC236}">
                <a16:creationId xmlns:a16="http://schemas.microsoft.com/office/drawing/2014/main" id="{D3CB747E-958F-6842-831D-A051C3C0289C}"/>
              </a:ext>
            </a:extLst>
          </p:cNvPr>
          <p:cNvSpPr/>
          <p:nvPr/>
        </p:nvSpPr>
        <p:spPr>
          <a:xfrm>
            <a:off x="4157939" y="3320004"/>
            <a:ext cx="3361170" cy="2044476"/>
          </a:xfrm>
          <a:prstGeom prst="ellipse">
            <a:avLst/>
          </a:prstGeom>
          <a:noFill/>
          <a:ln w="11430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85;p48">
            <a:extLst>
              <a:ext uri="{FF2B5EF4-FFF2-40B4-BE49-F238E27FC236}">
                <a16:creationId xmlns:a16="http://schemas.microsoft.com/office/drawing/2014/main" id="{7151078F-0D73-7842-D0EF-EE7A084D2952}"/>
              </a:ext>
            </a:extLst>
          </p:cNvPr>
          <p:cNvSpPr txBox="1">
            <a:spLocks/>
          </p:cNvSpPr>
          <p:nvPr/>
        </p:nvSpPr>
        <p:spPr>
          <a:xfrm>
            <a:off x="8378114" y="3846207"/>
            <a:ext cx="3344679" cy="2337498"/>
          </a:xfrm>
          <a:prstGeom prst="rect">
            <a:avLst/>
          </a:prstGeom>
          <a:solidFill>
            <a:srgbClr val="FFFFFF">
              <a:alpha val="86920"/>
            </a:srgbClr>
          </a:solidFill>
          <a:ln>
            <a:noFill/>
          </a:ln>
        </p:spPr>
        <p:txBody>
          <a:bodyPr spcFirstLastPara="1" vert="horz" wrap="square" lIns="121873" tIns="121873" rIns="121873" bIns="121873" rtlCol="0" anchor="ctr" anchorCtr="0">
            <a:noAutofit/>
          </a:bodyPr>
          <a:lstStyle>
            <a:lvl1pPr marL="228554"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16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14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2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2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86" indent="0">
              <a:lnSpc>
                <a:spcPct val="114000"/>
              </a:lnSpc>
              <a:spcBef>
                <a:spcPts val="0"/>
              </a:spcBef>
              <a:spcAft>
                <a:spcPts val="600"/>
              </a:spcAft>
              <a:buNone/>
            </a:pPr>
            <a:r>
              <a:rPr lang="en-US" sz="1600" b="1" dirty="0"/>
              <a:t>Specification Status</a:t>
            </a:r>
          </a:p>
          <a:p>
            <a:pPr marL="91486" indent="0">
              <a:lnSpc>
                <a:spcPct val="114000"/>
              </a:lnSpc>
              <a:spcBef>
                <a:spcPts val="600"/>
              </a:spcBef>
              <a:buNone/>
            </a:pPr>
            <a:r>
              <a:rPr lang="en-US" sz="1600" b="1" dirty="0"/>
              <a:t>Implementer’s Draft</a:t>
            </a:r>
            <a:r>
              <a:rPr lang="en-US" sz="1600" dirty="0"/>
              <a:t> status.</a:t>
            </a:r>
          </a:p>
          <a:p>
            <a:pPr marL="460375" lvl="1" indent="-158750">
              <a:lnSpc>
                <a:spcPct val="114000"/>
              </a:lnSpc>
              <a:spcBef>
                <a:spcPts val="600"/>
              </a:spcBef>
              <a:buFont typeface="Arial" panose="020B0604020202020204" pitchFamily="34" charset="0"/>
              <a:buChar char="•"/>
            </a:pPr>
            <a:r>
              <a:rPr lang="en-US" sz="1400" dirty="0">
                <a:solidFill>
                  <a:schemeClr val="tx2"/>
                </a:solidFill>
              </a:rPr>
              <a:t>OpenID Shared Signals and Events Framework 1.0</a:t>
            </a:r>
          </a:p>
          <a:p>
            <a:pPr marL="460375" lvl="1" indent="-158750">
              <a:lnSpc>
                <a:spcPct val="114000"/>
              </a:lnSpc>
              <a:spcBef>
                <a:spcPts val="600"/>
              </a:spcBef>
              <a:buFont typeface="Arial" panose="020B0604020202020204" pitchFamily="34" charset="0"/>
              <a:buChar char="•"/>
            </a:pPr>
            <a:r>
              <a:rPr lang="en-US" sz="1400" dirty="0">
                <a:solidFill>
                  <a:schemeClr val="tx2"/>
                </a:solidFill>
              </a:rPr>
              <a:t>OpenID Continuous Access Evaluation Profile 1.0</a:t>
            </a:r>
          </a:p>
          <a:p>
            <a:pPr marL="460375" lvl="1" indent="-158750">
              <a:lnSpc>
                <a:spcPct val="114000"/>
              </a:lnSpc>
              <a:spcBef>
                <a:spcPts val="600"/>
              </a:spcBef>
              <a:buFont typeface="Arial" panose="020B0604020202020204" pitchFamily="34" charset="0"/>
              <a:buChar char="•"/>
            </a:pPr>
            <a:r>
              <a:rPr lang="en-US" sz="1400" dirty="0">
                <a:solidFill>
                  <a:schemeClr val="tx2"/>
                </a:solidFill>
              </a:rPr>
              <a:t>OpenID RISC Profile 1.0</a:t>
            </a:r>
          </a:p>
        </p:txBody>
      </p:sp>
    </p:spTree>
    <p:extLst>
      <p:ext uri="{BB962C8B-B14F-4D97-AF65-F5344CB8AC3E}">
        <p14:creationId xmlns:p14="http://schemas.microsoft.com/office/powerpoint/2010/main" val="248534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07163" y="3005470"/>
            <a:ext cx="11577674" cy="847059"/>
          </a:xfrm>
        </p:spPr>
        <p:txBody>
          <a:bodyPr/>
          <a:lstStyle/>
          <a:p>
            <a:r>
              <a:rPr lang="en-US" dirty="0"/>
              <a:t>OpenID Certification Program</a:t>
            </a:r>
          </a:p>
        </p:txBody>
      </p:sp>
    </p:spTree>
    <p:extLst>
      <p:ext uri="{BB962C8B-B14F-4D97-AF65-F5344CB8AC3E}">
        <p14:creationId xmlns:p14="http://schemas.microsoft.com/office/powerpoint/2010/main" val="18246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84D1-3D2A-DA7B-6DEF-DA17A2100DE5}"/>
              </a:ext>
            </a:extLst>
          </p:cNvPr>
          <p:cNvSpPr>
            <a:spLocks noGrp="1"/>
          </p:cNvSpPr>
          <p:nvPr>
            <p:ph type="title"/>
          </p:nvPr>
        </p:nvSpPr>
        <p:spPr/>
        <p:txBody>
          <a:bodyPr/>
          <a:lstStyle/>
          <a:p>
            <a:r>
              <a:rPr lang="en-US" dirty="0"/>
              <a:t>OpenID Certification Program Overview</a:t>
            </a:r>
          </a:p>
        </p:txBody>
      </p:sp>
      <p:sp>
        <p:nvSpPr>
          <p:cNvPr id="3" name="Content Placeholder 2">
            <a:extLst>
              <a:ext uri="{FF2B5EF4-FFF2-40B4-BE49-F238E27FC236}">
                <a16:creationId xmlns:a16="http://schemas.microsoft.com/office/drawing/2014/main" id="{3BBE7A15-6EC5-4348-038E-08773BF1B6CF}"/>
              </a:ext>
            </a:extLst>
          </p:cNvPr>
          <p:cNvSpPr>
            <a:spLocks noGrp="1"/>
          </p:cNvSpPr>
          <p:nvPr>
            <p:ph idx="1"/>
          </p:nvPr>
        </p:nvSpPr>
        <p:spPr>
          <a:xfrm>
            <a:off x="838200" y="1119054"/>
            <a:ext cx="10515600" cy="4855559"/>
          </a:xfrm>
        </p:spPr>
        <p:txBody>
          <a:bodyPr/>
          <a:lstStyle/>
          <a:p>
            <a:r>
              <a:rPr lang="en-US" b="0" i="0" u="none" strike="noStrike" dirty="0">
                <a:effectLst/>
              </a:rPr>
              <a:t>The OpenID Foundation enables deployments of OpenID Connect to be certified to specific conformance profiles to promote interoperability among implementations.</a:t>
            </a:r>
          </a:p>
          <a:p>
            <a:r>
              <a:rPr lang="en-US" b="0" i="0" u="none" strike="noStrike" dirty="0">
                <a:effectLst/>
              </a:rPr>
              <a:t>The OpenID Foundation’s certification process utilizes self-certification and conformance test suites developed by the Foundation.</a:t>
            </a:r>
          </a:p>
          <a:p>
            <a:r>
              <a:rPr lang="en-US" sz="2800" dirty="0">
                <a:cs typeface="Helvetica Neue"/>
              </a:rPr>
              <a:t>All certified implementations are openly listed at </a:t>
            </a:r>
            <a:r>
              <a:rPr lang="en-US" sz="2800" u="sng" dirty="0">
                <a:cs typeface="Helvetica Neue"/>
                <a:hlinkClick r:id="rId2"/>
              </a:rPr>
              <a:t>https://openid.net/developers/certified/</a:t>
            </a:r>
            <a:endParaRPr lang="en-US" dirty="0"/>
          </a:p>
        </p:txBody>
      </p:sp>
    </p:spTree>
    <p:extLst>
      <p:ext uri="{BB962C8B-B14F-4D97-AF65-F5344CB8AC3E}">
        <p14:creationId xmlns:p14="http://schemas.microsoft.com/office/powerpoint/2010/main" val="14539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C38C-0085-384D-BF03-9451E0ECBA92}"/>
              </a:ext>
            </a:extLst>
          </p:cNvPr>
          <p:cNvSpPr>
            <a:spLocks noGrp="1"/>
          </p:cNvSpPr>
          <p:nvPr>
            <p:ph type="title"/>
          </p:nvPr>
        </p:nvSpPr>
        <p:spPr>
          <a:xfrm>
            <a:off x="281600" y="234848"/>
            <a:ext cx="11628800" cy="557200"/>
          </a:xfrm>
        </p:spPr>
        <p:txBody>
          <a:bodyPr/>
          <a:lstStyle/>
          <a:p>
            <a:r>
              <a:rPr lang="en-US" dirty="0"/>
              <a:t>Certification Program Resources</a:t>
            </a:r>
          </a:p>
        </p:txBody>
      </p:sp>
      <p:sp>
        <p:nvSpPr>
          <p:cNvPr id="3" name="Content Placeholder 2">
            <a:extLst>
              <a:ext uri="{FF2B5EF4-FFF2-40B4-BE49-F238E27FC236}">
                <a16:creationId xmlns:a16="http://schemas.microsoft.com/office/drawing/2014/main" id="{DCC135A1-A553-0E40-9767-ACD8B294F251}"/>
              </a:ext>
            </a:extLst>
          </p:cNvPr>
          <p:cNvSpPr>
            <a:spLocks noGrp="1"/>
          </p:cNvSpPr>
          <p:nvPr>
            <p:ph idx="1"/>
          </p:nvPr>
        </p:nvSpPr>
        <p:spPr>
          <a:xfrm>
            <a:off x="281600" y="792048"/>
            <a:ext cx="10515600" cy="4351338"/>
          </a:xfrm>
        </p:spPr>
        <p:txBody>
          <a:bodyPr>
            <a:noAutofit/>
          </a:bodyPr>
          <a:lstStyle/>
          <a:p>
            <a:pPr marL="152365" indent="0">
              <a:buNone/>
            </a:pPr>
            <a:r>
              <a:rPr lang="en-GB" sz="1600" dirty="0">
                <a:solidFill>
                  <a:srgbClr val="000000"/>
                </a:solidFill>
                <a:latin typeface="+mn-lt"/>
              </a:rPr>
              <a:t>Conformance Suite source code etc publicly available on </a:t>
            </a:r>
            <a:r>
              <a:rPr lang="en-GB" sz="1600" dirty="0" err="1">
                <a:solidFill>
                  <a:srgbClr val="000000"/>
                </a:solidFill>
                <a:latin typeface="+mn-lt"/>
              </a:rPr>
              <a:t>gitlab</a:t>
            </a:r>
            <a:r>
              <a:rPr lang="en-GB" sz="1600" dirty="0">
                <a:solidFill>
                  <a:srgbClr val="000000"/>
                </a:solidFill>
                <a:latin typeface="+mn-lt"/>
              </a:rPr>
              <a:t>:</a:t>
            </a:r>
          </a:p>
          <a:p>
            <a:pPr marL="457200" lvl="1" indent="0">
              <a:buNone/>
            </a:pPr>
            <a:r>
              <a:rPr lang="en-GB" sz="1600" dirty="0">
                <a:solidFill>
                  <a:srgbClr val="000000"/>
                </a:solidFill>
                <a:latin typeface="+mn-lt"/>
                <a:hlinkClick r:id="rId2"/>
              </a:rPr>
              <a:t>https://gitlab.com/openid/conformance-suite</a:t>
            </a:r>
            <a:endParaRPr lang="en-GB" sz="1600" dirty="0">
              <a:solidFill>
                <a:srgbClr val="000000"/>
              </a:solidFill>
              <a:latin typeface="+mn-lt"/>
            </a:endParaRPr>
          </a:p>
          <a:p>
            <a:pPr marL="152365" indent="0">
              <a:buNone/>
            </a:pPr>
            <a:r>
              <a:rPr lang="en-GB" sz="1600" dirty="0">
                <a:solidFill>
                  <a:srgbClr val="000000"/>
                </a:solidFill>
                <a:latin typeface="+mn-lt"/>
              </a:rPr>
              <a:t>Instructions for testing/certifying:</a:t>
            </a:r>
          </a:p>
          <a:p>
            <a:pPr marL="457200" lvl="1" indent="0">
              <a:buNone/>
            </a:pPr>
            <a:r>
              <a:rPr lang="en-GB" sz="1600" dirty="0">
                <a:solidFill>
                  <a:srgbClr val="000000"/>
                </a:solidFill>
                <a:latin typeface="+mn-lt"/>
                <a:hlinkClick r:id="rId3"/>
              </a:rPr>
              <a:t>https://openid.net/certification/instructions/</a:t>
            </a:r>
            <a:endParaRPr lang="en-GB" sz="1600" dirty="0">
              <a:solidFill>
                <a:srgbClr val="000000"/>
              </a:solidFill>
              <a:latin typeface="+mn-lt"/>
            </a:endParaRPr>
          </a:p>
          <a:p>
            <a:pPr marL="152365" indent="0">
              <a:buNone/>
            </a:pPr>
            <a:r>
              <a:rPr lang="en-GB" sz="1600" dirty="0">
                <a:solidFill>
                  <a:srgbClr val="000000"/>
                </a:solidFill>
                <a:latin typeface="+mn-lt"/>
              </a:rPr>
              <a:t>Notes notes about the KSA/SAMA tests: </a:t>
            </a:r>
          </a:p>
          <a:p>
            <a:pPr marL="460375" indent="0">
              <a:buNone/>
            </a:pPr>
            <a:r>
              <a:rPr lang="en-GB" sz="1600" dirty="0">
                <a:solidFill>
                  <a:srgbClr val="000000"/>
                </a:solidFill>
                <a:latin typeface="+mn-lt"/>
              </a:rPr>
              <a:t>OP testing: </a:t>
            </a:r>
            <a:r>
              <a:rPr lang="en-GB" sz="1600" dirty="0">
                <a:solidFill>
                  <a:srgbClr val="000000"/>
                </a:solidFill>
                <a:latin typeface="+mn-lt"/>
                <a:hlinkClick r:id="rId4"/>
              </a:rPr>
              <a:t>https://openid.net/certification/fapi_op_testing/#ksa</a:t>
            </a:r>
            <a:r>
              <a:rPr lang="en-GB" sz="1600" dirty="0">
                <a:solidFill>
                  <a:srgbClr val="000000"/>
                </a:solidFill>
                <a:latin typeface="+mn-lt"/>
              </a:rPr>
              <a:t> </a:t>
            </a:r>
          </a:p>
          <a:p>
            <a:pPr marL="460375" indent="0">
              <a:buNone/>
            </a:pPr>
            <a:r>
              <a:rPr lang="en-GB" sz="1600" dirty="0">
                <a:solidFill>
                  <a:srgbClr val="000000"/>
                </a:solidFill>
                <a:latin typeface="+mn-lt"/>
              </a:rPr>
              <a:t>RP testing: </a:t>
            </a:r>
            <a:r>
              <a:rPr lang="en-GB" sz="1600" dirty="0">
                <a:solidFill>
                  <a:srgbClr val="000000"/>
                </a:solidFill>
                <a:latin typeface="+mn-lt"/>
                <a:hlinkClick r:id="rId5"/>
              </a:rPr>
              <a:t>https://openid.net/certification/fapi_rp_testing/#ksa</a:t>
            </a:r>
            <a:r>
              <a:rPr lang="en-GB" sz="1600" dirty="0">
                <a:solidFill>
                  <a:srgbClr val="000000"/>
                </a:solidFill>
                <a:latin typeface="+mn-lt"/>
              </a:rPr>
              <a:t> </a:t>
            </a:r>
          </a:p>
          <a:p>
            <a:pPr marL="152365" indent="0">
              <a:buNone/>
            </a:pPr>
            <a:r>
              <a:rPr lang="en-GB" sz="1600" dirty="0">
                <a:solidFill>
                  <a:srgbClr val="000000"/>
                </a:solidFill>
                <a:latin typeface="+mn-lt"/>
              </a:rPr>
              <a:t>Production deployment:</a:t>
            </a:r>
          </a:p>
          <a:p>
            <a:pPr marL="457200" lvl="1" indent="0">
              <a:buNone/>
            </a:pPr>
            <a:r>
              <a:rPr lang="en-GB" sz="1600" dirty="0">
                <a:solidFill>
                  <a:srgbClr val="000000"/>
                </a:solidFill>
                <a:latin typeface="+mn-lt"/>
                <a:hlinkClick r:id="rId6"/>
              </a:rPr>
              <a:t>https://www.certification.openid.net/</a:t>
            </a:r>
            <a:endParaRPr lang="en-GB" sz="1600" dirty="0">
              <a:solidFill>
                <a:srgbClr val="000000"/>
              </a:solidFill>
              <a:latin typeface="+mn-lt"/>
            </a:endParaRPr>
          </a:p>
          <a:p>
            <a:pPr marL="457200" lvl="1" indent="0">
              <a:buNone/>
            </a:pPr>
            <a:r>
              <a:rPr lang="en-GB" sz="1600" dirty="0">
                <a:solidFill>
                  <a:srgbClr val="000000"/>
                </a:solidFill>
                <a:latin typeface="+mn-lt"/>
              </a:rPr>
              <a:t>(Login with </a:t>
            </a:r>
            <a:r>
              <a:rPr lang="en-GB" sz="1600" b="1" dirty="0">
                <a:solidFill>
                  <a:srgbClr val="000000"/>
                </a:solidFill>
                <a:latin typeface="+mn-lt"/>
              </a:rPr>
              <a:t>any</a:t>
            </a:r>
            <a:r>
              <a:rPr lang="en-GB" sz="1600" dirty="0">
                <a:solidFill>
                  <a:srgbClr val="000000"/>
                </a:solidFill>
                <a:latin typeface="+mn-lt"/>
              </a:rPr>
              <a:t> google/</a:t>
            </a:r>
            <a:r>
              <a:rPr lang="en-GB" sz="1600" dirty="0" err="1">
                <a:solidFill>
                  <a:srgbClr val="000000"/>
                </a:solidFill>
                <a:latin typeface="+mn-lt"/>
              </a:rPr>
              <a:t>gitlab</a:t>
            </a:r>
            <a:r>
              <a:rPr lang="en-GB" sz="1600" dirty="0">
                <a:solidFill>
                  <a:srgbClr val="000000"/>
                </a:solidFill>
                <a:latin typeface="+mn-lt"/>
              </a:rPr>
              <a:t>/</a:t>
            </a:r>
            <a:r>
              <a:rPr lang="en-GB" sz="1600" dirty="0" err="1">
                <a:solidFill>
                  <a:srgbClr val="000000"/>
                </a:solidFill>
                <a:latin typeface="+mn-lt"/>
              </a:rPr>
              <a:t>openid</a:t>
            </a:r>
            <a:r>
              <a:rPr lang="en-GB" sz="1600" dirty="0">
                <a:solidFill>
                  <a:srgbClr val="000000"/>
                </a:solidFill>
                <a:latin typeface="+mn-lt"/>
              </a:rPr>
              <a:t> account)</a:t>
            </a:r>
          </a:p>
          <a:p>
            <a:pPr marL="0" indent="0">
              <a:buNone/>
            </a:pPr>
            <a:endParaRPr lang="en-GB" sz="1600" dirty="0">
              <a:solidFill>
                <a:srgbClr val="000000"/>
              </a:solidFill>
              <a:latin typeface="+mn-lt"/>
            </a:endParaRPr>
          </a:p>
          <a:p>
            <a:pPr marL="152365" indent="0">
              <a:buNone/>
            </a:pPr>
            <a:r>
              <a:rPr lang="en-GB" sz="1600" dirty="0">
                <a:solidFill>
                  <a:srgbClr val="000000"/>
                </a:solidFill>
                <a:latin typeface="+mn-lt"/>
              </a:rPr>
              <a:t>Contact the OpenID Foundation certification team if you require help: </a:t>
            </a:r>
            <a:r>
              <a:rPr lang="en-GB" sz="1600" dirty="0">
                <a:solidFill>
                  <a:srgbClr val="000000"/>
                </a:solidFill>
                <a:latin typeface="+mn-lt"/>
                <a:hlinkClick r:id="rId7"/>
              </a:rPr>
              <a:t>certification@oidf.org</a:t>
            </a:r>
            <a:r>
              <a:rPr lang="en-GB" sz="1600" dirty="0">
                <a:solidFill>
                  <a:srgbClr val="000000"/>
                </a:solidFill>
                <a:latin typeface="+mn-lt"/>
              </a:rPr>
              <a:t> </a:t>
            </a:r>
          </a:p>
        </p:txBody>
      </p:sp>
    </p:spTree>
    <p:extLst>
      <p:ext uri="{BB962C8B-B14F-4D97-AF65-F5344CB8AC3E}">
        <p14:creationId xmlns:p14="http://schemas.microsoft.com/office/powerpoint/2010/main" val="252064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8094F9A-516E-6541-960C-72BA6A36A064}"/>
              </a:ext>
            </a:extLst>
          </p:cNvPr>
          <p:cNvSpPr>
            <a:spLocks noGrp="1"/>
          </p:cNvSpPr>
          <p:nvPr>
            <p:ph type="body" sz="quarter" idx="10"/>
          </p:nvPr>
        </p:nvSpPr>
        <p:spPr>
          <a:xfrm>
            <a:off x="307163" y="3005470"/>
            <a:ext cx="11577674" cy="847059"/>
          </a:xfrm>
        </p:spPr>
        <p:txBody>
          <a:bodyPr/>
          <a:lstStyle/>
          <a:p>
            <a:r>
              <a:rPr lang="en-US" sz="4400" b="0" i="0" dirty="0">
                <a:effectLst/>
                <a:latin typeface="Arial" panose="020B0604020202020204" pitchFamily="34" charset="0"/>
              </a:rPr>
              <a:t>Global Assured Identity Network (GAIN)</a:t>
            </a:r>
            <a:endParaRPr lang="en-US" dirty="0"/>
          </a:p>
        </p:txBody>
      </p:sp>
    </p:spTree>
    <p:extLst>
      <p:ext uri="{BB962C8B-B14F-4D97-AF65-F5344CB8AC3E}">
        <p14:creationId xmlns:p14="http://schemas.microsoft.com/office/powerpoint/2010/main" val="306551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el 1"/>
          <p:cNvSpPr>
            <a:spLocks noGrp="1"/>
          </p:cNvSpPr>
          <p:nvPr>
            <p:ph type="title"/>
          </p:nvPr>
        </p:nvSpPr>
        <p:spPr>
          <a:xfrm>
            <a:off x="296863" y="98320"/>
            <a:ext cx="11580284" cy="822325"/>
          </a:xfrm>
        </p:spPr>
        <p:txBody>
          <a:bodyPr>
            <a:noAutofit/>
          </a:bodyPr>
          <a:lstStyle/>
          <a:p>
            <a:r>
              <a:rPr lang="en-US" dirty="0">
                <a:latin typeface="+mj-lt"/>
                <a:ea typeface="MS PGothic" charset="0"/>
                <a:cs typeface="Helvetica Neue"/>
              </a:rPr>
              <a:t>OpenID Foundation Overview</a:t>
            </a:r>
            <a:endParaRPr lang="en-GB" dirty="0">
              <a:latin typeface="+mj-lt"/>
              <a:ea typeface="MS PGothic" charset="0"/>
              <a:cs typeface="Helvetica Neue"/>
            </a:endParaRPr>
          </a:p>
        </p:txBody>
      </p:sp>
      <p:sp>
        <p:nvSpPr>
          <p:cNvPr id="3" name="Rectangle 2"/>
          <p:cNvSpPr/>
          <p:nvPr/>
        </p:nvSpPr>
        <p:spPr>
          <a:xfrm>
            <a:off x="312511" y="1070518"/>
            <a:ext cx="11489687" cy="5355308"/>
          </a:xfrm>
          <a:prstGeom prst="rect">
            <a:avLst/>
          </a:prstGeom>
        </p:spPr>
        <p:txBody>
          <a:bodyPr wrap="square" lIns="91436" tIns="45718" rIns="91436" bIns="45718">
            <a:spAutoFit/>
          </a:bodyPr>
          <a:lstStyle/>
          <a:p>
            <a:pPr>
              <a:buClr>
                <a:schemeClr val="accent2"/>
              </a:buClr>
            </a:pPr>
            <a:r>
              <a:rPr lang="en-US" dirty="0">
                <a:solidFill>
                  <a:schemeClr val="accent1"/>
                </a:solidFill>
                <a:cs typeface="Helvetica Neue"/>
              </a:rPr>
              <a:t>Non-profit, international standardization organization founded in 2007</a:t>
            </a:r>
          </a:p>
          <a:p>
            <a:pPr marL="571485" indent="-285750">
              <a:buClr>
                <a:schemeClr val="accent1"/>
              </a:buClr>
              <a:buFont typeface="Wingdings" pitchFamily="2" charset="2"/>
              <a:buChar char="§"/>
            </a:pPr>
            <a:r>
              <a:rPr lang="en-US" dirty="0">
                <a:cs typeface="Helvetica Neue"/>
              </a:rPr>
              <a:t>An expert and unbiased resource providing strategic guidance on the digital identity landscape and how public and private entities can build sustainable digital identity solutions to benefit users and all ecosystem participants.</a:t>
            </a:r>
          </a:p>
          <a:p>
            <a:pPr>
              <a:buClr>
                <a:schemeClr val="accent2"/>
              </a:buClr>
            </a:pPr>
            <a:endParaRPr lang="en-US" dirty="0">
              <a:cs typeface="Helvetica Neue"/>
            </a:endParaRPr>
          </a:p>
          <a:p>
            <a:pPr>
              <a:buClr>
                <a:schemeClr val="accent2"/>
              </a:buClr>
            </a:pPr>
            <a:r>
              <a:rPr lang="en-US" dirty="0">
                <a:solidFill>
                  <a:srgbClr val="ED7D31"/>
                </a:solidFill>
                <a:cs typeface="Helvetica Neue"/>
              </a:rPr>
              <a:t>Focused on the development of open internet identity and security standards to ensure robust global deployments while enabling interoperability</a:t>
            </a:r>
          </a:p>
          <a:p>
            <a:pPr marL="571485" indent="-285750">
              <a:buClr>
                <a:schemeClr val="accent1"/>
              </a:buClr>
              <a:buFont typeface="Wingdings" pitchFamily="2" charset="2"/>
              <a:buChar char="§"/>
            </a:pPr>
            <a:r>
              <a:rPr lang="en-US" dirty="0">
                <a:cs typeface="Helvetica Neue"/>
              </a:rPr>
              <a:t>Committed to serving all digital users with secure and privacy preserving digital identity protocols</a:t>
            </a:r>
          </a:p>
          <a:p>
            <a:pPr marL="285737" indent="-285737">
              <a:buClr>
                <a:schemeClr val="accent2"/>
              </a:buClr>
              <a:buFont typeface="Wingdings" charset="2"/>
              <a:buChar char="§"/>
            </a:pPr>
            <a:endParaRPr lang="en-US" dirty="0">
              <a:cs typeface="Helvetica Neue"/>
            </a:endParaRPr>
          </a:p>
          <a:p>
            <a:pPr>
              <a:buClr>
                <a:schemeClr val="accent2"/>
              </a:buClr>
            </a:pPr>
            <a:r>
              <a:rPr lang="en-US" dirty="0">
                <a:solidFill>
                  <a:srgbClr val="ED7D31"/>
                </a:solidFill>
                <a:cs typeface="Helvetica Neue"/>
              </a:rPr>
              <a:t>All OpenID standards are developed within Foundation working groups </a:t>
            </a:r>
          </a:p>
          <a:p>
            <a:pPr marL="571485" indent="-285750">
              <a:buClr>
                <a:schemeClr val="accent1"/>
              </a:buClr>
              <a:buFont typeface="Wingdings" pitchFamily="2" charset="2"/>
              <a:buChar char="§"/>
            </a:pPr>
            <a:r>
              <a:rPr lang="en-US" dirty="0">
                <a:cs typeface="Helvetica Neue"/>
              </a:rPr>
              <a:t>Global community of experts  that develop and validate standards through an open, consensus-based processes</a:t>
            </a:r>
          </a:p>
          <a:p>
            <a:pPr marL="571485" indent="-285750">
              <a:buClr>
                <a:schemeClr val="accent1"/>
              </a:buClr>
              <a:buFont typeface="Wingdings" pitchFamily="2" charset="2"/>
              <a:buChar char="§"/>
            </a:pPr>
            <a:r>
              <a:rPr lang="en-US" dirty="0">
                <a:cs typeface="Helvetica Neue"/>
              </a:rPr>
              <a:t>OIDF standards are actively maintained, and evolve as needed to support existing and new use cases</a:t>
            </a:r>
          </a:p>
          <a:p>
            <a:pPr>
              <a:buClr>
                <a:schemeClr val="accent2"/>
              </a:buClr>
            </a:pPr>
            <a:endParaRPr lang="en-US" dirty="0">
              <a:cs typeface="Helvetica Neue"/>
            </a:endParaRPr>
          </a:p>
          <a:p>
            <a:pPr>
              <a:buClr>
                <a:schemeClr val="accent2"/>
              </a:buClr>
            </a:pPr>
            <a:r>
              <a:rPr lang="en-US" dirty="0">
                <a:solidFill>
                  <a:srgbClr val="ED7D31"/>
                </a:solidFill>
                <a:cs typeface="Helvetica Neue"/>
              </a:rPr>
              <a:t>OpenID Certification Program ensures compliant, secure and interoperable deployments</a:t>
            </a:r>
          </a:p>
          <a:p>
            <a:pPr marL="571485" indent="-285750">
              <a:buClr>
                <a:schemeClr val="accent1"/>
              </a:buClr>
              <a:buFont typeface="Wingdings" pitchFamily="2" charset="2"/>
              <a:buChar char="§"/>
            </a:pPr>
            <a:r>
              <a:rPr lang="en-US" dirty="0">
                <a:cs typeface="Helvetica Neue"/>
              </a:rPr>
              <a:t>Self-certification to reduce cost and complexity </a:t>
            </a:r>
          </a:p>
          <a:p>
            <a:pPr marL="571485" indent="-285750">
              <a:buClr>
                <a:schemeClr val="accent1"/>
              </a:buClr>
              <a:buFont typeface="Wingdings" pitchFamily="2" charset="2"/>
              <a:buChar char="§"/>
            </a:pPr>
            <a:r>
              <a:rPr lang="en-US" dirty="0">
                <a:cs typeface="Helvetica Neue"/>
              </a:rPr>
              <a:t>All certifications are public and low cost to facilitate transparency &amp; ecosystem adoption </a:t>
            </a:r>
          </a:p>
          <a:p>
            <a:pPr marL="571485" indent="-285750">
              <a:buClr>
                <a:schemeClr val="accent1"/>
              </a:buClr>
              <a:buFont typeface="Wingdings" pitchFamily="2" charset="2"/>
              <a:buChar char="§"/>
            </a:pPr>
            <a:r>
              <a:rPr lang="en-US" dirty="0">
                <a:cs typeface="Helvetica Neue"/>
              </a:rPr>
              <a:t>Sometimes mandated to support government policy &amp; regulation</a:t>
            </a:r>
          </a:p>
          <a:p>
            <a:pPr marL="285737" indent="-285737">
              <a:buClr>
                <a:schemeClr val="accent2"/>
              </a:buClr>
              <a:buFont typeface="Wingdings" charset="2"/>
              <a:buChar char="§"/>
            </a:pPr>
            <a:endParaRPr lang="en-US" dirty="0">
              <a:cs typeface="Helvetica Neue"/>
            </a:endParaRPr>
          </a:p>
        </p:txBody>
      </p:sp>
    </p:spTree>
    <p:extLst>
      <p:ext uri="{BB962C8B-B14F-4D97-AF65-F5344CB8AC3E}">
        <p14:creationId xmlns:p14="http://schemas.microsoft.com/office/powerpoint/2010/main" val="781913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2e4f30639f_0_1248"/>
          <p:cNvSpPr txBox="1">
            <a:spLocks noGrp="1"/>
          </p:cNvSpPr>
          <p:nvPr>
            <p:ph type="title"/>
          </p:nvPr>
        </p:nvSpPr>
        <p:spPr>
          <a:xfrm>
            <a:off x="238650" y="197908"/>
            <a:ext cx="10515600" cy="67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GAIN Principles</a:t>
            </a:r>
            <a:endParaRPr dirty="0"/>
          </a:p>
        </p:txBody>
      </p:sp>
      <p:grpSp>
        <p:nvGrpSpPr>
          <p:cNvPr id="302" name="Google Shape;302;g22e4f30639f_0_1248"/>
          <p:cNvGrpSpPr/>
          <p:nvPr/>
        </p:nvGrpSpPr>
        <p:grpSpPr>
          <a:xfrm>
            <a:off x="8998125" y="1720837"/>
            <a:ext cx="2411400" cy="1966651"/>
            <a:chOff x="8067475" y="2485149"/>
            <a:chExt cx="2411400" cy="1966651"/>
          </a:xfrm>
        </p:grpSpPr>
        <p:pic>
          <p:nvPicPr>
            <p:cNvPr id="303" name="Google Shape;303;g22e4f30639f_0_1248"/>
            <p:cNvPicPr preferRelativeResize="0"/>
            <p:nvPr/>
          </p:nvPicPr>
          <p:blipFill rotWithShape="1">
            <a:blip r:embed="rId3">
              <a:alphaModFix/>
            </a:blip>
            <a:srcRect/>
            <a:stretch/>
          </p:blipFill>
          <p:spPr>
            <a:xfrm>
              <a:off x="8662476" y="2485149"/>
              <a:ext cx="1221399" cy="1221399"/>
            </a:xfrm>
            <a:prstGeom prst="rect">
              <a:avLst/>
            </a:prstGeom>
            <a:noFill/>
            <a:ln>
              <a:noFill/>
            </a:ln>
          </p:spPr>
        </p:pic>
        <p:sp>
          <p:nvSpPr>
            <p:cNvPr id="304" name="Google Shape;304;g22e4f30639f_0_1248"/>
            <p:cNvSpPr/>
            <p:nvPr/>
          </p:nvSpPr>
          <p:spPr>
            <a:xfrm>
              <a:off x="8067475" y="3657100"/>
              <a:ext cx="2411400" cy="794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222020"/>
                </a:buClr>
                <a:buSzPts val="2400"/>
                <a:buFont typeface="Arial"/>
                <a:buNone/>
              </a:pPr>
              <a:r>
                <a:rPr lang="en-US" sz="2400" b="1" i="0" u="none" strike="noStrike" cap="none" dirty="0">
                  <a:solidFill>
                    <a:srgbClr val="2F5496"/>
                  </a:solidFill>
                  <a:latin typeface="Calibri"/>
                  <a:ea typeface="Calibri"/>
                  <a:cs typeface="Calibri"/>
                  <a:sym typeface="Calibri"/>
                </a:rPr>
                <a:t>Internet</a:t>
              </a:r>
              <a:endParaRPr sz="2400" b="1" i="0" u="none" strike="noStrike" cap="none" dirty="0">
                <a:solidFill>
                  <a:srgbClr val="2F5496"/>
                </a:solidFill>
                <a:latin typeface="Calibri"/>
                <a:ea typeface="Calibri"/>
                <a:cs typeface="Calibri"/>
                <a:sym typeface="Calibri"/>
              </a:endParaRPr>
            </a:p>
            <a:p>
              <a:pPr marL="0" marR="0" lvl="0" indent="0" algn="ctr" rtl="0">
                <a:lnSpc>
                  <a:spcPct val="100000"/>
                </a:lnSpc>
                <a:spcBef>
                  <a:spcPts val="0"/>
                </a:spcBef>
                <a:spcAft>
                  <a:spcPts val="0"/>
                </a:spcAft>
                <a:buClr>
                  <a:srgbClr val="222020"/>
                </a:buClr>
                <a:buSzPts val="2400"/>
                <a:buFont typeface="Arial"/>
                <a:buNone/>
              </a:pPr>
              <a:r>
                <a:rPr lang="en-US" sz="2400" b="1" i="0" u="none" strike="noStrike" cap="none" dirty="0">
                  <a:solidFill>
                    <a:srgbClr val="2F5496"/>
                  </a:solidFill>
                  <a:latin typeface="Calibri"/>
                  <a:ea typeface="Calibri"/>
                  <a:cs typeface="Calibri"/>
                  <a:sym typeface="Calibri"/>
                </a:rPr>
                <a:t>Scale</a:t>
              </a:r>
              <a:endParaRPr sz="2400" b="1" i="0" u="none" strike="noStrike" cap="none" dirty="0">
                <a:solidFill>
                  <a:srgbClr val="2F5496"/>
                </a:solidFill>
                <a:latin typeface="Calibri"/>
                <a:ea typeface="Calibri"/>
                <a:cs typeface="Calibri"/>
                <a:sym typeface="Calibri"/>
              </a:endParaRPr>
            </a:p>
          </p:txBody>
        </p:sp>
      </p:grpSp>
      <p:sp>
        <p:nvSpPr>
          <p:cNvPr id="305" name="Google Shape;305;g22e4f30639f_0_1248"/>
          <p:cNvSpPr txBox="1"/>
          <p:nvPr/>
        </p:nvSpPr>
        <p:spPr>
          <a:xfrm>
            <a:off x="1437750" y="4214513"/>
            <a:ext cx="9316500"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0" i="0" u="none" strike="noStrike" cap="none" dirty="0">
                <a:solidFill>
                  <a:schemeClr val="tx2"/>
                </a:solidFill>
                <a:ea typeface="Arial"/>
                <a:cs typeface="Arial"/>
                <a:sym typeface="Arial"/>
              </a:rPr>
              <a:t>“Build on what’s been built</a:t>
            </a:r>
            <a:r>
              <a:rPr lang="en-US" sz="2800" dirty="0">
                <a:solidFill>
                  <a:schemeClr val="tx2"/>
                </a:solidFill>
                <a:ea typeface="Arial"/>
                <a:cs typeface="Arial"/>
                <a:sym typeface="Arial"/>
              </a:rPr>
              <a:t>”</a:t>
            </a:r>
            <a:endParaRPr sz="2800" b="0" i="0" u="none" strike="noStrike" cap="none" dirty="0">
              <a:solidFill>
                <a:schemeClr val="tx2"/>
              </a:solidFill>
              <a:ea typeface="Arial"/>
              <a:cs typeface="Arial"/>
              <a:sym typeface="Arial"/>
            </a:endParaRPr>
          </a:p>
        </p:txBody>
      </p:sp>
      <p:grpSp>
        <p:nvGrpSpPr>
          <p:cNvPr id="307" name="Google Shape;307;g22e4f30639f_0_1248"/>
          <p:cNvGrpSpPr/>
          <p:nvPr/>
        </p:nvGrpSpPr>
        <p:grpSpPr>
          <a:xfrm>
            <a:off x="4570025" y="1720821"/>
            <a:ext cx="2411400" cy="1966667"/>
            <a:chOff x="4505950" y="1720821"/>
            <a:chExt cx="2411400" cy="1966667"/>
          </a:xfrm>
        </p:grpSpPr>
        <p:sp>
          <p:nvSpPr>
            <p:cNvPr id="308" name="Google Shape;308;g22e4f30639f_0_1248"/>
            <p:cNvSpPr/>
            <p:nvPr/>
          </p:nvSpPr>
          <p:spPr>
            <a:xfrm>
              <a:off x="4505950" y="2892788"/>
              <a:ext cx="2411400" cy="794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222020"/>
                </a:buClr>
                <a:buSzPts val="2400"/>
                <a:buFont typeface="Arial"/>
                <a:buNone/>
              </a:pPr>
              <a:r>
                <a:rPr lang="en-US" sz="2400" b="1" i="0" u="none" strike="noStrike" cap="none" dirty="0">
                  <a:solidFill>
                    <a:srgbClr val="2F5496"/>
                  </a:solidFill>
                  <a:latin typeface="Calibri"/>
                  <a:ea typeface="Calibri"/>
                  <a:cs typeface="Calibri"/>
                  <a:sym typeface="Calibri"/>
                </a:rPr>
                <a:t>Open</a:t>
              </a:r>
              <a:endParaRPr sz="2400" b="1" i="0" u="none" strike="noStrike" cap="none" dirty="0">
                <a:solidFill>
                  <a:srgbClr val="2F5496"/>
                </a:solidFill>
                <a:latin typeface="Calibri"/>
                <a:ea typeface="Calibri"/>
                <a:cs typeface="Calibri"/>
                <a:sym typeface="Calibri"/>
              </a:endParaRPr>
            </a:p>
            <a:p>
              <a:pPr marL="0" marR="0" lvl="0" indent="0" algn="ctr" rtl="0">
                <a:lnSpc>
                  <a:spcPct val="100000"/>
                </a:lnSpc>
                <a:spcBef>
                  <a:spcPts val="0"/>
                </a:spcBef>
                <a:spcAft>
                  <a:spcPts val="0"/>
                </a:spcAft>
                <a:buClr>
                  <a:srgbClr val="222020"/>
                </a:buClr>
                <a:buSzPts val="2400"/>
                <a:buFont typeface="Arial"/>
                <a:buNone/>
              </a:pPr>
              <a:r>
                <a:rPr lang="en-US" sz="2400" b="1" i="0" u="none" strike="noStrike" cap="none" dirty="0">
                  <a:solidFill>
                    <a:srgbClr val="2F5496"/>
                  </a:solidFill>
                  <a:latin typeface="Calibri"/>
                  <a:ea typeface="Calibri"/>
                  <a:cs typeface="Calibri"/>
                  <a:sym typeface="Calibri"/>
                </a:rPr>
                <a:t>Standards</a:t>
              </a:r>
              <a:endParaRPr sz="2400" b="1" i="0" u="none" strike="noStrike" cap="none" dirty="0">
                <a:solidFill>
                  <a:srgbClr val="2F5496"/>
                </a:solidFill>
                <a:latin typeface="Calibri"/>
                <a:ea typeface="Calibri"/>
                <a:cs typeface="Calibri"/>
                <a:sym typeface="Calibri"/>
              </a:endParaRPr>
            </a:p>
          </p:txBody>
        </p:sp>
        <p:pic>
          <p:nvPicPr>
            <p:cNvPr id="309" name="Google Shape;309;g22e4f30639f_0_1248"/>
            <p:cNvPicPr preferRelativeResize="0"/>
            <p:nvPr/>
          </p:nvPicPr>
          <p:blipFill>
            <a:blip r:embed="rId4">
              <a:alphaModFix/>
            </a:blip>
            <a:stretch>
              <a:fillRect/>
            </a:stretch>
          </p:blipFill>
          <p:spPr>
            <a:xfrm>
              <a:off x="5158837" y="1720821"/>
              <a:ext cx="1105626" cy="1105626"/>
            </a:xfrm>
            <a:prstGeom prst="rect">
              <a:avLst/>
            </a:prstGeom>
            <a:noFill/>
            <a:ln>
              <a:noFill/>
            </a:ln>
          </p:spPr>
        </p:pic>
      </p:grpSp>
      <p:grpSp>
        <p:nvGrpSpPr>
          <p:cNvPr id="310" name="Google Shape;310;g22e4f30639f_0_1248"/>
          <p:cNvGrpSpPr/>
          <p:nvPr/>
        </p:nvGrpSpPr>
        <p:grpSpPr>
          <a:xfrm>
            <a:off x="141925" y="1707584"/>
            <a:ext cx="2411400" cy="1993154"/>
            <a:chOff x="141925" y="1707584"/>
            <a:chExt cx="2411400" cy="1993154"/>
          </a:xfrm>
        </p:grpSpPr>
        <p:sp>
          <p:nvSpPr>
            <p:cNvPr id="311" name="Google Shape;311;g22e4f30639f_0_1248"/>
            <p:cNvSpPr/>
            <p:nvPr/>
          </p:nvSpPr>
          <p:spPr>
            <a:xfrm>
              <a:off x="141925" y="2906038"/>
              <a:ext cx="2411400" cy="794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222020"/>
                </a:buClr>
                <a:buSzPts val="2400"/>
                <a:buFont typeface="Arial"/>
                <a:buNone/>
              </a:pPr>
              <a:r>
                <a:rPr lang="en-US" sz="2400" b="1" i="0" u="none" strike="noStrike" cap="none" dirty="0">
                  <a:solidFill>
                    <a:srgbClr val="2F5496"/>
                  </a:solidFill>
                  <a:latin typeface="Calibri"/>
                  <a:ea typeface="Calibri"/>
                  <a:cs typeface="Calibri"/>
                  <a:sym typeface="Calibri"/>
                </a:rPr>
                <a:t>Global</a:t>
              </a:r>
              <a:endParaRPr sz="2400" b="1" i="0" u="none" strike="noStrike" cap="none" dirty="0">
                <a:solidFill>
                  <a:srgbClr val="2F5496"/>
                </a:solidFill>
                <a:latin typeface="Calibri"/>
                <a:ea typeface="Calibri"/>
                <a:cs typeface="Calibri"/>
                <a:sym typeface="Calibri"/>
              </a:endParaRPr>
            </a:p>
            <a:p>
              <a:pPr marL="0" marR="0" lvl="0" indent="0" algn="ctr" rtl="0">
                <a:lnSpc>
                  <a:spcPct val="100000"/>
                </a:lnSpc>
                <a:spcBef>
                  <a:spcPts val="0"/>
                </a:spcBef>
                <a:spcAft>
                  <a:spcPts val="0"/>
                </a:spcAft>
                <a:buClr>
                  <a:srgbClr val="222020"/>
                </a:buClr>
                <a:buSzPts val="2400"/>
                <a:buFont typeface="Arial"/>
                <a:buNone/>
              </a:pPr>
              <a:r>
                <a:rPr lang="en-US" sz="2400" b="1" i="0" u="none" strike="noStrike" cap="none" dirty="0">
                  <a:solidFill>
                    <a:srgbClr val="2F5496"/>
                  </a:solidFill>
                  <a:latin typeface="Calibri"/>
                  <a:ea typeface="Calibri"/>
                  <a:cs typeface="Calibri"/>
                  <a:sym typeface="Calibri"/>
                </a:rPr>
                <a:t>Interoperability</a:t>
              </a:r>
              <a:endParaRPr sz="2400" b="1" i="0" u="none" strike="noStrike" cap="none" dirty="0">
                <a:solidFill>
                  <a:srgbClr val="2F5496"/>
                </a:solidFill>
                <a:latin typeface="Arial"/>
                <a:ea typeface="Arial"/>
                <a:cs typeface="Arial"/>
                <a:sym typeface="Arial"/>
              </a:endParaRPr>
            </a:p>
          </p:txBody>
        </p:sp>
        <p:pic>
          <p:nvPicPr>
            <p:cNvPr id="312" name="Google Shape;312;g22e4f30639f_0_1248"/>
            <p:cNvPicPr preferRelativeResize="0"/>
            <p:nvPr/>
          </p:nvPicPr>
          <p:blipFill>
            <a:blip r:embed="rId5">
              <a:alphaModFix/>
            </a:blip>
            <a:stretch>
              <a:fillRect/>
            </a:stretch>
          </p:blipFill>
          <p:spPr>
            <a:xfrm>
              <a:off x="768310" y="1707584"/>
              <a:ext cx="1158630" cy="1158612"/>
            </a:xfrm>
            <a:prstGeom prst="rect">
              <a:avLst/>
            </a:prstGeom>
            <a:noFill/>
            <a:ln>
              <a:noFill/>
            </a:ln>
          </p:spPr>
        </p:pic>
      </p:grpSp>
      <p:grpSp>
        <p:nvGrpSpPr>
          <p:cNvPr id="313" name="Google Shape;313;g22e4f30639f_0_1248"/>
          <p:cNvGrpSpPr/>
          <p:nvPr/>
        </p:nvGrpSpPr>
        <p:grpSpPr>
          <a:xfrm>
            <a:off x="2355975" y="1734083"/>
            <a:ext cx="2411400" cy="1966654"/>
            <a:chOff x="2325325" y="1734083"/>
            <a:chExt cx="2411400" cy="1966654"/>
          </a:xfrm>
        </p:grpSpPr>
        <p:sp>
          <p:nvSpPr>
            <p:cNvPr id="314" name="Google Shape;314;g22e4f30639f_0_1248"/>
            <p:cNvSpPr/>
            <p:nvPr/>
          </p:nvSpPr>
          <p:spPr>
            <a:xfrm>
              <a:off x="2325325" y="2906038"/>
              <a:ext cx="2411400" cy="794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222020"/>
                </a:buClr>
                <a:buSzPts val="2400"/>
                <a:buFont typeface="Arial"/>
                <a:buNone/>
              </a:pPr>
              <a:r>
                <a:rPr lang="en-US" sz="2400" b="1" i="0" u="none" strike="noStrike" cap="none" dirty="0">
                  <a:solidFill>
                    <a:srgbClr val="2F5496"/>
                  </a:solidFill>
                  <a:latin typeface="Calibri"/>
                  <a:ea typeface="Calibri"/>
                  <a:cs typeface="Calibri"/>
                  <a:sym typeface="Calibri"/>
                </a:rPr>
                <a:t>Technology</a:t>
              </a:r>
              <a:endParaRPr sz="2400" b="1" i="0" u="none" strike="noStrike" cap="none" dirty="0">
                <a:solidFill>
                  <a:srgbClr val="2F5496"/>
                </a:solidFill>
                <a:latin typeface="Calibri"/>
                <a:ea typeface="Calibri"/>
                <a:cs typeface="Calibri"/>
                <a:sym typeface="Calibri"/>
              </a:endParaRPr>
            </a:p>
            <a:p>
              <a:pPr marL="0" marR="0" lvl="0" indent="0" algn="ctr" rtl="0">
                <a:lnSpc>
                  <a:spcPct val="100000"/>
                </a:lnSpc>
                <a:spcBef>
                  <a:spcPts val="0"/>
                </a:spcBef>
                <a:spcAft>
                  <a:spcPts val="0"/>
                </a:spcAft>
                <a:buClr>
                  <a:srgbClr val="222020"/>
                </a:buClr>
                <a:buSzPts val="2400"/>
                <a:buFont typeface="Arial"/>
                <a:buNone/>
              </a:pPr>
              <a:r>
                <a:rPr lang="en-US" sz="2400" b="1" i="0" u="none" strike="noStrike" cap="none" dirty="0">
                  <a:solidFill>
                    <a:srgbClr val="2F5496"/>
                  </a:solidFill>
                  <a:latin typeface="Calibri"/>
                  <a:ea typeface="Calibri"/>
                  <a:cs typeface="Calibri"/>
                  <a:sym typeface="Calibri"/>
                </a:rPr>
                <a:t>Agnostic</a:t>
              </a:r>
              <a:endParaRPr sz="2400" b="1" i="0" u="none" strike="noStrike" cap="none" dirty="0">
                <a:solidFill>
                  <a:srgbClr val="2F5496"/>
                </a:solidFill>
                <a:latin typeface="Calibri"/>
                <a:ea typeface="Calibri"/>
                <a:cs typeface="Calibri"/>
                <a:sym typeface="Calibri"/>
              </a:endParaRPr>
            </a:p>
          </p:txBody>
        </p:sp>
        <p:pic>
          <p:nvPicPr>
            <p:cNvPr id="315" name="Google Shape;315;g22e4f30639f_0_1248"/>
            <p:cNvPicPr preferRelativeResize="0"/>
            <p:nvPr/>
          </p:nvPicPr>
          <p:blipFill>
            <a:blip r:embed="rId6">
              <a:alphaModFix/>
            </a:blip>
            <a:stretch>
              <a:fillRect/>
            </a:stretch>
          </p:blipFill>
          <p:spPr>
            <a:xfrm>
              <a:off x="2978212" y="1734083"/>
              <a:ext cx="1105626" cy="1105608"/>
            </a:xfrm>
            <a:prstGeom prst="rect">
              <a:avLst/>
            </a:prstGeom>
            <a:noFill/>
            <a:ln>
              <a:noFill/>
            </a:ln>
          </p:spPr>
        </p:pic>
      </p:grpSp>
      <p:grpSp>
        <p:nvGrpSpPr>
          <p:cNvPr id="316" name="Google Shape;316;g22e4f30639f_0_1248"/>
          <p:cNvGrpSpPr/>
          <p:nvPr/>
        </p:nvGrpSpPr>
        <p:grpSpPr>
          <a:xfrm>
            <a:off x="6784075" y="1617860"/>
            <a:ext cx="2411400" cy="2082878"/>
            <a:chOff x="6846810" y="1617860"/>
            <a:chExt cx="2411400" cy="2082878"/>
          </a:xfrm>
        </p:grpSpPr>
        <p:pic>
          <p:nvPicPr>
            <p:cNvPr id="317" name="Google Shape;317;g22e4f30639f_0_1248"/>
            <p:cNvPicPr preferRelativeResize="0"/>
            <p:nvPr/>
          </p:nvPicPr>
          <p:blipFill>
            <a:blip r:embed="rId7">
              <a:alphaModFix/>
            </a:blip>
            <a:stretch>
              <a:fillRect/>
            </a:stretch>
          </p:blipFill>
          <p:spPr>
            <a:xfrm>
              <a:off x="7396722" y="1617860"/>
              <a:ext cx="1311576" cy="1311549"/>
            </a:xfrm>
            <a:prstGeom prst="rect">
              <a:avLst/>
            </a:prstGeom>
            <a:noFill/>
            <a:ln>
              <a:noFill/>
            </a:ln>
          </p:spPr>
        </p:pic>
        <p:sp>
          <p:nvSpPr>
            <p:cNvPr id="318" name="Google Shape;318;g22e4f30639f_0_1248"/>
            <p:cNvSpPr/>
            <p:nvPr/>
          </p:nvSpPr>
          <p:spPr>
            <a:xfrm>
              <a:off x="6846810" y="2906038"/>
              <a:ext cx="2411400" cy="7947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222020"/>
                </a:buClr>
                <a:buSzPts val="2400"/>
                <a:buFont typeface="Arial"/>
                <a:buNone/>
              </a:pPr>
              <a:r>
                <a:rPr lang="en-US" sz="2400" b="1" dirty="0">
                  <a:solidFill>
                    <a:srgbClr val="2F5496"/>
                  </a:solidFill>
                  <a:latin typeface="Calibri"/>
                  <a:ea typeface="Calibri"/>
                  <a:cs typeface="Calibri"/>
                  <a:sym typeface="Calibri"/>
                </a:rPr>
                <a:t>Distributed</a:t>
              </a:r>
              <a:endParaRPr sz="2400" b="1" dirty="0">
                <a:solidFill>
                  <a:srgbClr val="2F5496"/>
                </a:solidFill>
                <a:latin typeface="Calibri"/>
                <a:ea typeface="Calibri"/>
                <a:cs typeface="Calibri"/>
                <a:sym typeface="Calibri"/>
              </a:endParaRPr>
            </a:p>
            <a:p>
              <a:pPr marL="0" marR="0" lvl="0" indent="0" algn="ctr" rtl="0">
                <a:lnSpc>
                  <a:spcPct val="100000"/>
                </a:lnSpc>
                <a:spcBef>
                  <a:spcPts val="0"/>
                </a:spcBef>
                <a:spcAft>
                  <a:spcPts val="0"/>
                </a:spcAft>
                <a:buClr>
                  <a:srgbClr val="222020"/>
                </a:buClr>
                <a:buSzPts val="2400"/>
                <a:buFont typeface="Arial"/>
                <a:buNone/>
              </a:pPr>
              <a:r>
                <a:rPr lang="en-US" sz="2400" b="1" dirty="0">
                  <a:solidFill>
                    <a:srgbClr val="2F5496"/>
                  </a:solidFill>
                  <a:latin typeface="Calibri"/>
                  <a:ea typeface="Calibri"/>
                  <a:cs typeface="Calibri"/>
                  <a:sym typeface="Calibri"/>
                </a:rPr>
                <a:t>Governance</a:t>
              </a:r>
              <a:endParaRPr sz="2400" b="1" dirty="0">
                <a:solidFill>
                  <a:srgbClr val="2F5496"/>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34B708-81C3-10E6-7554-66A8111916B2}"/>
              </a:ext>
            </a:extLst>
          </p:cNvPr>
          <p:cNvSpPr>
            <a:spLocks noGrp="1"/>
          </p:cNvSpPr>
          <p:nvPr>
            <p:ph type="title"/>
          </p:nvPr>
        </p:nvSpPr>
        <p:spPr/>
        <p:txBody>
          <a:bodyPr/>
          <a:lstStyle/>
          <a:p>
            <a:r>
              <a:rPr lang="en-US" sz="3200" dirty="0"/>
              <a:t>The GAIN hypothesis for global interoperability</a:t>
            </a:r>
            <a:endParaRPr lang="en-US" dirty="0"/>
          </a:p>
        </p:txBody>
      </p:sp>
      <p:sp>
        <p:nvSpPr>
          <p:cNvPr id="5" name="Google Shape;252;p42">
            <a:extLst>
              <a:ext uri="{FF2B5EF4-FFF2-40B4-BE49-F238E27FC236}">
                <a16:creationId xmlns:a16="http://schemas.microsoft.com/office/drawing/2014/main" id="{6F0F6396-9B6A-03C8-FA7C-4F453A9CB7CC}"/>
              </a:ext>
            </a:extLst>
          </p:cNvPr>
          <p:cNvSpPr/>
          <p:nvPr/>
        </p:nvSpPr>
        <p:spPr>
          <a:xfrm>
            <a:off x="2573739" y="3799005"/>
            <a:ext cx="8882551" cy="1953918"/>
          </a:xfrm>
          <a:prstGeom prst="parallelogram">
            <a:avLst>
              <a:gd name="adj" fmla="val 25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81" tIns="121881" rIns="121881" bIns="121881" anchor="ctr" anchorCtr="0">
            <a:noAutofit/>
          </a:bodyPr>
          <a:lstStyle/>
          <a:p>
            <a:endParaRPr sz="2400">
              <a:solidFill>
                <a:schemeClr val="tx2"/>
              </a:solidFill>
            </a:endParaRPr>
          </a:p>
        </p:txBody>
      </p:sp>
      <p:pic>
        <p:nvPicPr>
          <p:cNvPr id="6" name="Google Shape;253;p42">
            <a:extLst>
              <a:ext uri="{FF2B5EF4-FFF2-40B4-BE49-F238E27FC236}">
                <a16:creationId xmlns:a16="http://schemas.microsoft.com/office/drawing/2014/main" id="{F627D7E1-C52E-FFD0-F9AA-EE752EAFE99F}"/>
              </a:ext>
            </a:extLst>
          </p:cNvPr>
          <p:cNvPicPr preferRelativeResize="0"/>
          <p:nvPr/>
        </p:nvPicPr>
        <p:blipFill rotWithShape="1">
          <a:blip r:embed="rId2">
            <a:alphaModFix/>
          </a:blip>
          <a:srcRect l="11970" t="24753" r="1539" b="13990"/>
          <a:stretch/>
        </p:blipFill>
        <p:spPr>
          <a:xfrm>
            <a:off x="3119369" y="3879721"/>
            <a:ext cx="7575070" cy="1778004"/>
          </a:xfrm>
          <a:prstGeom prst="rect">
            <a:avLst/>
          </a:prstGeom>
          <a:noFill/>
          <a:ln>
            <a:noFill/>
          </a:ln>
        </p:spPr>
      </p:pic>
      <p:pic>
        <p:nvPicPr>
          <p:cNvPr id="7" name="Google Shape;255;p42">
            <a:extLst>
              <a:ext uri="{FF2B5EF4-FFF2-40B4-BE49-F238E27FC236}">
                <a16:creationId xmlns:a16="http://schemas.microsoft.com/office/drawing/2014/main" id="{D6907269-3CC7-8BCD-B505-92F04655E6AB}"/>
              </a:ext>
            </a:extLst>
          </p:cNvPr>
          <p:cNvPicPr preferRelativeResize="0"/>
          <p:nvPr/>
        </p:nvPicPr>
        <p:blipFill>
          <a:blip r:embed="rId3">
            <a:alphaModFix/>
          </a:blip>
          <a:stretch>
            <a:fillRect/>
          </a:stretch>
        </p:blipFill>
        <p:spPr>
          <a:xfrm>
            <a:off x="7576371" y="5105861"/>
            <a:ext cx="326084" cy="347257"/>
          </a:xfrm>
          <a:prstGeom prst="rect">
            <a:avLst/>
          </a:prstGeom>
          <a:noFill/>
          <a:ln>
            <a:noFill/>
          </a:ln>
        </p:spPr>
      </p:pic>
      <p:pic>
        <p:nvPicPr>
          <p:cNvPr id="8" name="Google Shape;256;p42">
            <a:extLst>
              <a:ext uri="{FF2B5EF4-FFF2-40B4-BE49-F238E27FC236}">
                <a16:creationId xmlns:a16="http://schemas.microsoft.com/office/drawing/2014/main" id="{65315E88-92B2-B46B-C624-B521C2021E81}"/>
              </a:ext>
            </a:extLst>
          </p:cNvPr>
          <p:cNvPicPr preferRelativeResize="0"/>
          <p:nvPr/>
        </p:nvPicPr>
        <p:blipFill>
          <a:blip r:embed="rId3">
            <a:alphaModFix/>
          </a:blip>
          <a:stretch>
            <a:fillRect/>
          </a:stretch>
        </p:blipFill>
        <p:spPr>
          <a:xfrm>
            <a:off x="3645340" y="5105873"/>
            <a:ext cx="326076" cy="347245"/>
          </a:xfrm>
          <a:prstGeom prst="rect">
            <a:avLst/>
          </a:prstGeom>
          <a:noFill/>
          <a:ln>
            <a:noFill/>
          </a:ln>
        </p:spPr>
      </p:pic>
      <p:pic>
        <p:nvPicPr>
          <p:cNvPr id="9" name="Google Shape;257;p42">
            <a:extLst>
              <a:ext uri="{FF2B5EF4-FFF2-40B4-BE49-F238E27FC236}">
                <a16:creationId xmlns:a16="http://schemas.microsoft.com/office/drawing/2014/main" id="{795A015D-58D6-1441-0DBA-1C9D6D08355E}"/>
              </a:ext>
            </a:extLst>
          </p:cNvPr>
          <p:cNvPicPr preferRelativeResize="0"/>
          <p:nvPr/>
        </p:nvPicPr>
        <p:blipFill>
          <a:blip r:embed="rId3">
            <a:alphaModFix/>
          </a:blip>
          <a:stretch>
            <a:fillRect/>
          </a:stretch>
        </p:blipFill>
        <p:spPr>
          <a:xfrm>
            <a:off x="2826885" y="4741610"/>
            <a:ext cx="326084" cy="347257"/>
          </a:xfrm>
          <a:prstGeom prst="rect">
            <a:avLst/>
          </a:prstGeom>
          <a:noFill/>
          <a:ln>
            <a:noFill/>
          </a:ln>
        </p:spPr>
      </p:pic>
      <p:grpSp>
        <p:nvGrpSpPr>
          <p:cNvPr id="10" name="Google Shape;259;p42">
            <a:extLst>
              <a:ext uri="{FF2B5EF4-FFF2-40B4-BE49-F238E27FC236}">
                <a16:creationId xmlns:a16="http://schemas.microsoft.com/office/drawing/2014/main" id="{799A1305-0152-97EC-8BD5-2ECB11335C55}"/>
              </a:ext>
            </a:extLst>
          </p:cNvPr>
          <p:cNvGrpSpPr/>
          <p:nvPr/>
        </p:nvGrpSpPr>
        <p:grpSpPr>
          <a:xfrm>
            <a:off x="8074412" y="2153608"/>
            <a:ext cx="3381894" cy="1953918"/>
            <a:chOff x="1024100" y="1806475"/>
            <a:chExt cx="3307800" cy="1761600"/>
          </a:xfrm>
        </p:grpSpPr>
        <p:sp>
          <p:nvSpPr>
            <p:cNvPr id="11" name="Google Shape;260;p42">
              <a:extLst>
                <a:ext uri="{FF2B5EF4-FFF2-40B4-BE49-F238E27FC236}">
                  <a16:creationId xmlns:a16="http://schemas.microsoft.com/office/drawing/2014/main" id="{9BD5F933-04F4-371D-FDBE-BEA8283083FD}"/>
                </a:ext>
              </a:extLst>
            </p:cNvPr>
            <p:cNvSpPr/>
            <p:nvPr/>
          </p:nvSpPr>
          <p:spPr>
            <a:xfrm>
              <a:off x="1024100" y="1806475"/>
              <a:ext cx="3307800" cy="1761600"/>
            </a:xfrm>
            <a:prstGeom prst="parallelogram">
              <a:avLst>
                <a:gd name="adj" fmla="val 25000"/>
              </a:avLst>
            </a:prstGeom>
            <a:solidFill>
              <a:srgbClr val="FCE5C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81" tIns="121881" rIns="121881" bIns="121881" anchor="ctr" anchorCtr="0">
              <a:noAutofit/>
            </a:bodyPr>
            <a:lstStyle/>
            <a:p>
              <a:endParaRPr sz="2400">
                <a:solidFill>
                  <a:schemeClr val="tx2"/>
                </a:solidFill>
              </a:endParaRPr>
            </a:p>
          </p:txBody>
        </p:sp>
        <p:pic>
          <p:nvPicPr>
            <p:cNvPr id="12" name="Google Shape;261;p42">
              <a:extLst>
                <a:ext uri="{FF2B5EF4-FFF2-40B4-BE49-F238E27FC236}">
                  <a16:creationId xmlns:a16="http://schemas.microsoft.com/office/drawing/2014/main" id="{D280B457-CF51-ADF0-35F7-F2210375A8FA}"/>
                </a:ext>
              </a:extLst>
            </p:cNvPr>
            <p:cNvPicPr preferRelativeResize="0"/>
            <p:nvPr/>
          </p:nvPicPr>
          <p:blipFill rotWithShape="1">
            <a:blip r:embed="rId4">
              <a:alphaModFix/>
            </a:blip>
            <a:srcRect l="7049" t="28740" r="61730" b="14950"/>
            <a:stretch/>
          </p:blipFill>
          <p:spPr>
            <a:xfrm>
              <a:off x="1598900" y="1910650"/>
              <a:ext cx="2298899" cy="1473499"/>
            </a:xfrm>
            <a:prstGeom prst="rect">
              <a:avLst/>
            </a:prstGeom>
            <a:noFill/>
            <a:ln>
              <a:noFill/>
            </a:ln>
            <a:effectLst>
              <a:outerShdw blurRad="57150" dist="19050" dir="5400000" algn="bl" rotWithShape="0">
                <a:srgbClr val="000000">
                  <a:alpha val="50000"/>
                </a:srgbClr>
              </a:outerShdw>
            </a:effectLst>
          </p:spPr>
        </p:pic>
      </p:grpSp>
      <p:grpSp>
        <p:nvGrpSpPr>
          <p:cNvPr id="13" name="Google Shape;262;p42">
            <a:extLst>
              <a:ext uri="{FF2B5EF4-FFF2-40B4-BE49-F238E27FC236}">
                <a16:creationId xmlns:a16="http://schemas.microsoft.com/office/drawing/2014/main" id="{5C886180-1548-0A58-9954-0651CE8BDD58}"/>
              </a:ext>
            </a:extLst>
          </p:cNvPr>
          <p:cNvGrpSpPr/>
          <p:nvPr/>
        </p:nvGrpSpPr>
        <p:grpSpPr>
          <a:xfrm>
            <a:off x="5361397" y="3631314"/>
            <a:ext cx="3381894" cy="1953918"/>
            <a:chOff x="1024100" y="1806475"/>
            <a:chExt cx="3307800" cy="1761600"/>
          </a:xfrm>
        </p:grpSpPr>
        <p:sp>
          <p:nvSpPr>
            <p:cNvPr id="14" name="Google Shape;263;p42">
              <a:extLst>
                <a:ext uri="{FF2B5EF4-FFF2-40B4-BE49-F238E27FC236}">
                  <a16:creationId xmlns:a16="http://schemas.microsoft.com/office/drawing/2014/main" id="{7ED3EBB4-EAC6-4903-DAB7-5AB865A4FA09}"/>
                </a:ext>
              </a:extLst>
            </p:cNvPr>
            <p:cNvSpPr/>
            <p:nvPr/>
          </p:nvSpPr>
          <p:spPr>
            <a:xfrm>
              <a:off x="1024100" y="1806475"/>
              <a:ext cx="3307800" cy="1761600"/>
            </a:xfrm>
            <a:prstGeom prst="parallelogram">
              <a:avLst>
                <a:gd name="adj" fmla="val 25000"/>
              </a:avLst>
            </a:prstGeom>
            <a:solidFill>
              <a:srgbClr val="FCE5C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81" tIns="121881" rIns="121881" bIns="121881" anchor="ctr" anchorCtr="0">
              <a:noAutofit/>
            </a:bodyPr>
            <a:lstStyle/>
            <a:p>
              <a:endParaRPr sz="2400">
                <a:solidFill>
                  <a:schemeClr val="tx2"/>
                </a:solidFill>
              </a:endParaRPr>
            </a:p>
          </p:txBody>
        </p:sp>
        <p:pic>
          <p:nvPicPr>
            <p:cNvPr id="15" name="Google Shape;264;p42">
              <a:extLst>
                <a:ext uri="{FF2B5EF4-FFF2-40B4-BE49-F238E27FC236}">
                  <a16:creationId xmlns:a16="http://schemas.microsoft.com/office/drawing/2014/main" id="{3AF093CF-A7DB-5B26-BD53-258D112979AC}"/>
                </a:ext>
              </a:extLst>
            </p:cNvPr>
            <p:cNvPicPr preferRelativeResize="0"/>
            <p:nvPr/>
          </p:nvPicPr>
          <p:blipFill rotWithShape="1">
            <a:blip r:embed="rId4">
              <a:alphaModFix/>
            </a:blip>
            <a:srcRect l="7049" t="28740" r="61730" b="14950"/>
            <a:stretch/>
          </p:blipFill>
          <p:spPr>
            <a:xfrm>
              <a:off x="1598900" y="1910650"/>
              <a:ext cx="2298899" cy="1473499"/>
            </a:xfrm>
            <a:prstGeom prst="rect">
              <a:avLst/>
            </a:prstGeom>
            <a:noFill/>
            <a:ln>
              <a:noFill/>
            </a:ln>
            <a:effectLst>
              <a:outerShdw blurRad="57150" dist="19050" dir="5400000" algn="bl" rotWithShape="0">
                <a:srgbClr val="000000">
                  <a:alpha val="50000"/>
                </a:srgbClr>
              </a:outerShdw>
            </a:effectLst>
          </p:spPr>
        </p:pic>
      </p:grpSp>
      <p:grpSp>
        <p:nvGrpSpPr>
          <p:cNvPr id="16" name="Google Shape;265;p42">
            <a:extLst>
              <a:ext uri="{FF2B5EF4-FFF2-40B4-BE49-F238E27FC236}">
                <a16:creationId xmlns:a16="http://schemas.microsoft.com/office/drawing/2014/main" id="{48564162-532D-6934-2948-19F117234D5E}"/>
              </a:ext>
            </a:extLst>
          </p:cNvPr>
          <p:cNvGrpSpPr/>
          <p:nvPr/>
        </p:nvGrpSpPr>
        <p:grpSpPr>
          <a:xfrm>
            <a:off x="3119369" y="2218834"/>
            <a:ext cx="3381894" cy="1953918"/>
            <a:chOff x="1024100" y="1806475"/>
            <a:chExt cx="3307800" cy="1761600"/>
          </a:xfrm>
        </p:grpSpPr>
        <p:sp>
          <p:nvSpPr>
            <p:cNvPr id="17" name="Google Shape;266;p42">
              <a:extLst>
                <a:ext uri="{FF2B5EF4-FFF2-40B4-BE49-F238E27FC236}">
                  <a16:creationId xmlns:a16="http://schemas.microsoft.com/office/drawing/2014/main" id="{90C26562-867C-C935-E148-9410FEF663BA}"/>
                </a:ext>
              </a:extLst>
            </p:cNvPr>
            <p:cNvSpPr/>
            <p:nvPr/>
          </p:nvSpPr>
          <p:spPr>
            <a:xfrm>
              <a:off x="1024100" y="1806475"/>
              <a:ext cx="3307800" cy="1761600"/>
            </a:xfrm>
            <a:prstGeom prst="parallelogram">
              <a:avLst>
                <a:gd name="adj" fmla="val 25000"/>
              </a:avLst>
            </a:prstGeom>
            <a:solidFill>
              <a:srgbClr val="FCE5C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81" tIns="121881" rIns="121881" bIns="121881" anchor="ctr" anchorCtr="0">
              <a:noAutofit/>
            </a:bodyPr>
            <a:lstStyle/>
            <a:p>
              <a:endParaRPr sz="2400">
                <a:solidFill>
                  <a:schemeClr val="tx2"/>
                </a:solidFill>
              </a:endParaRPr>
            </a:p>
          </p:txBody>
        </p:sp>
        <p:pic>
          <p:nvPicPr>
            <p:cNvPr id="18" name="Google Shape;267;p42">
              <a:extLst>
                <a:ext uri="{FF2B5EF4-FFF2-40B4-BE49-F238E27FC236}">
                  <a16:creationId xmlns:a16="http://schemas.microsoft.com/office/drawing/2014/main" id="{DDC7567A-4548-CA0D-32C6-87967EFDDCE4}"/>
                </a:ext>
              </a:extLst>
            </p:cNvPr>
            <p:cNvPicPr preferRelativeResize="0"/>
            <p:nvPr/>
          </p:nvPicPr>
          <p:blipFill rotWithShape="1">
            <a:blip r:embed="rId4">
              <a:alphaModFix/>
            </a:blip>
            <a:srcRect l="7049" t="28740" r="61730" b="14950"/>
            <a:stretch/>
          </p:blipFill>
          <p:spPr>
            <a:xfrm>
              <a:off x="1598900" y="1910650"/>
              <a:ext cx="2298899" cy="1473499"/>
            </a:xfrm>
            <a:prstGeom prst="rect">
              <a:avLst/>
            </a:prstGeom>
            <a:noFill/>
            <a:ln>
              <a:noFill/>
            </a:ln>
            <a:effectLst>
              <a:outerShdw blurRad="57150" dist="19050" dir="5400000" algn="bl" rotWithShape="0">
                <a:srgbClr val="000000">
                  <a:alpha val="50000"/>
                </a:srgbClr>
              </a:outerShdw>
            </a:effectLst>
          </p:spPr>
        </p:pic>
      </p:grpSp>
      <p:cxnSp>
        <p:nvCxnSpPr>
          <p:cNvPr id="19" name="Google Shape;269;p42">
            <a:extLst>
              <a:ext uri="{FF2B5EF4-FFF2-40B4-BE49-F238E27FC236}">
                <a16:creationId xmlns:a16="http://schemas.microsoft.com/office/drawing/2014/main" id="{939BB013-61D1-1AF4-4963-9066C4EEA4B4}"/>
              </a:ext>
            </a:extLst>
          </p:cNvPr>
          <p:cNvCxnSpPr/>
          <p:nvPr/>
        </p:nvCxnSpPr>
        <p:spPr>
          <a:xfrm rot="10800000" flipH="1">
            <a:off x="6388853" y="2728881"/>
            <a:ext cx="1909867" cy="137664"/>
          </a:xfrm>
          <a:prstGeom prst="straightConnector1">
            <a:avLst/>
          </a:prstGeom>
          <a:noFill/>
          <a:ln w="57150" cap="flat" cmpd="sng">
            <a:solidFill>
              <a:schemeClr val="dk2"/>
            </a:solidFill>
            <a:prstDash val="solid"/>
            <a:round/>
            <a:headEnd type="oval" w="med" len="med"/>
            <a:tailEnd type="oval" w="med" len="med"/>
          </a:ln>
        </p:spPr>
      </p:cxnSp>
      <p:cxnSp>
        <p:nvCxnSpPr>
          <p:cNvPr id="20" name="Google Shape;270;p42">
            <a:extLst>
              <a:ext uri="{FF2B5EF4-FFF2-40B4-BE49-F238E27FC236}">
                <a16:creationId xmlns:a16="http://schemas.microsoft.com/office/drawing/2014/main" id="{E58F5F11-23B5-F910-16D6-5F2B8898B901}"/>
              </a:ext>
            </a:extLst>
          </p:cNvPr>
          <p:cNvCxnSpPr>
            <a:cxnSpLocks/>
          </p:cNvCxnSpPr>
          <p:nvPr/>
        </p:nvCxnSpPr>
        <p:spPr>
          <a:xfrm flipV="1">
            <a:off x="7460671" y="2777317"/>
            <a:ext cx="830427" cy="782199"/>
          </a:xfrm>
          <a:prstGeom prst="straightConnector1">
            <a:avLst/>
          </a:prstGeom>
          <a:noFill/>
          <a:ln w="57150" cap="flat" cmpd="sng">
            <a:solidFill>
              <a:schemeClr val="dk2"/>
            </a:solidFill>
            <a:prstDash val="solid"/>
            <a:round/>
            <a:headEnd type="oval" w="med" len="med"/>
            <a:tailEnd type="oval" w="med" len="med"/>
          </a:ln>
        </p:spPr>
      </p:cxnSp>
      <p:cxnSp>
        <p:nvCxnSpPr>
          <p:cNvPr id="21" name="Google Shape;271;p42">
            <a:extLst>
              <a:ext uri="{FF2B5EF4-FFF2-40B4-BE49-F238E27FC236}">
                <a16:creationId xmlns:a16="http://schemas.microsoft.com/office/drawing/2014/main" id="{0721FED5-713F-45A8-411F-1A6A27200118}"/>
              </a:ext>
            </a:extLst>
          </p:cNvPr>
          <p:cNvCxnSpPr>
            <a:cxnSpLocks/>
          </p:cNvCxnSpPr>
          <p:nvPr/>
        </p:nvCxnSpPr>
        <p:spPr>
          <a:xfrm flipH="1" flipV="1">
            <a:off x="6388749" y="2939488"/>
            <a:ext cx="1064300" cy="620029"/>
          </a:xfrm>
          <a:prstGeom prst="straightConnector1">
            <a:avLst/>
          </a:prstGeom>
          <a:noFill/>
          <a:ln w="57150" cap="flat" cmpd="sng">
            <a:solidFill>
              <a:schemeClr val="dk2"/>
            </a:solidFill>
            <a:prstDash val="solid"/>
            <a:round/>
            <a:headEnd type="oval" w="med" len="med"/>
            <a:tailEnd type="oval" w="med" len="med"/>
          </a:ln>
        </p:spPr>
      </p:cxnSp>
      <p:sp>
        <p:nvSpPr>
          <p:cNvPr id="22" name="Google Shape;272;p42">
            <a:extLst>
              <a:ext uri="{FF2B5EF4-FFF2-40B4-BE49-F238E27FC236}">
                <a16:creationId xmlns:a16="http://schemas.microsoft.com/office/drawing/2014/main" id="{5D4C1AD9-AFB1-9981-EADA-73046A328324}"/>
              </a:ext>
            </a:extLst>
          </p:cNvPr>
          <p:cNvSpPr txBox="1"/>
          <p:nvPr/>
        </p:nvSpPr>
        <p:spPr>
          <a:xfrm>
            <a:off x="6489538" y="2704313"/>
            <a:ext cx="1689723" cy="677030"/>
          </a:xfrm>
          <a:prstGeom prst="rect">
            <a:avLst/>
          </a:prstGeom>
          <a:noFill/>
          <a:ln>
            <a:noFill/>
          </a:ln>
        </p:spPr>
        <p:txBody>
          <a:bodyPr spcFirstLastPara="1" wrap="square" lIns="121881" tIns="121881" rIns="121881" bIns="121881" anchor="t" anchorCtr="0">
            <a:spAutoFit/>
          </a:bodyPr>
          <a:lstStyle/>
          <a:p>
            <a:pPr algn="ctr"/>
            <a:r>
              <a:rPr lang="en" sz="1400" dirty="0">
                <a:solidFill>
                  <a:schemeClr val="tx2"/>
                </a:solidFill>
              </a:rPr>
              <a:t>Inter-</a:t>
            </a:r>
            <a:endParaRPr sz="1400" dirty="0">
              <a:solidFill>
                <a:schemeClr val="tx2"/>
              </a:solidFill>
            </a:endParaRPr>
          </a:p>
          <a:p>
            <a:pPr algn="ctr"/>
            <a:r>
              <a:rPr lang="en" sz="1400" dirty="0">
                <a:solidFill>
                  <a:schemeClr val="tx2"/>
                </a:solidFill>
              </a:rPr>
              <a:t>Connection</a:t>
            </a:r>
            <a:endParaRPr sz="1400" dirty="0">
              <a:solidFill>
                <a:schemeClr val="tx2"/>
              </a:solidFill>
            </a:endParaRPr>
          </a:p>
        </p:txBody>
      </p:sp>
      <p:sp>
        <p:nvSpPr>
          <p:cNvPr id="23" name="Google Shape;239;p41">
            <a:extLst>
              <a:ext uri="{FF2B5EF4-FFF2-40B4-BE49-F238E27FC236}">
                <a16:creationId xmlns:a16="http://schemas.microsoft.com/office/drawing/2014/main" id="{664712A5-6F57-BDFF-B83B-50AB943D6A09}"/>
              </a:ext>
            </a:extLst>
          </p:cNvPr>
          <p:cNvSpPr txBox="1"/>
          <p:nvPr/>
        </p:nvSpPr>
        <p:spPr>
          <a:xfrm>
            <a:off x="939156" y="4099150"/>
            <a:ext cx="1856643" cy="1354138"/>
          </a:xfrm>
          <a:prstGeom prst="rect">
            <a:avLst/>
          </a:prstGeom>
          <a:noFill/>
          <a:ln>
            <a:noFill/>
          </a:ln>
        </p:spPr>
        <p:txBody>
          <a:bodyPr spcFirstLastPara="1" wrap="square" lIns="121881" tIns="121881" rIns="121881" bIns="121881" anchor="t" anchorCtr="0">
            <a:spAutoFit/>
          </a:bodyPr>
          <a:lstStyle/>
          <a:p>
            <a:pPr algn="ctr"/>
            <a:r>
              <a:rPr lang="en" sz="2400" b="1" dirty="0">
                <a:solidFill>
                  <a:schemeClr val="tx2"/>
                </a:solidFill>
              </a:rPr>
              <a:t>The</a:t>
            </a:r>
          </a:p>
          <a:p>
            <a:pPr algn="ctr"/>
            <a:r>
              <a:rPr lang="en" sz="2400" b="1" dirty="0">
                <a:solidFill>
                  <a:schemeClr val="tx2"/>
                </a:solidFill>
              </a:rPr>
              <a:t>&lt;untrusted&gt; Internet</a:t>
            </a:r>
            <a:endParaRPr sz="2400" b="1" dirty="0">
              <a:solidFill>
                <a:schemeClr val="tx2"/>
              </a:solidFill>
            </a:endParaRPr>
          </a:p>
        </p:txBody>
      </p:sp>
      <p:sp>
        <p:nvSpPr>
          <p:cNvPr id="24" name="Google Shape;243;p41">
            <a:extLst>
              <a:ext uri="{FF2B5EF4-FFF2-40B4-BE49-F238E27FC236}">
                <a16:creationId xmlns:a16="http://schemas.microsoft.com/office/drawing/2014/main" id="{61C413CE-5AA6-6C25-E3A8-5B28CA8B3191}"/>
              </a:ext>
            </a:extLst>
          </p:cNvPr>
          <p:cNvSpPr txBox="1"/>
          <p:nvPr/>
        </p:nvSpPr>
        <p:spPr>
          <a:xfrm>
            <a:off x="687868" y="2464083"/>
            <a:ext cx="2441945" cy="984806"/>
          </a:xfrm>
          <a:prstGeom prst="rect">
            <a:avLst/>
          </a:prstGeom>
          <a:noFill/>
          <a:ln>
            <a:noFill/>
          </a:ln>
        </p:spPr>
        <p:txBody>
          <a:bodyPr spcFirstLastPara="1" wrap="square" lIns="121881" tIns="121881" rIns="121881" bIns="121881" anchor="t" anchorCtr="0">
            <a:spAutoFit/>
          </a:bodyPr>
          <a:lstStyle/>
          <a:p>
            <a:pPr algn="ctr"/>
            <a:r>
              <a:rPr lang="en" sz="2400" b="1" dirty="0">
                <a:solidFill>
                  <a:schemeClr val="tx2"/>
                </a:solidFill>
              </a:rPr>
              <a:t>Trusted Network</a:t>
            </a:r>
            <a:endParaRPr sz="2400" b="1" dirty="0">
              <a:solidFill>
                <a:schemeClr val="tx2"/>
              </a:solidFill>
            </a:endParaRPr>
          </a:p>
        </p:txBody>
      </p:sp>
      <p:sp>
        <p:nvSpPr>
          <p:cNvPr id="26" name="TextBox 25">
            <a:extLst>
              <a:ext uri="{FF2B5EF4-FFF2-40B4-BE49-F238E27FC236}">
                <a16:creationId xmlns:a16="http://schemas.microsoft.com/office/drawing/2014/main" id="{CB3E6A56-D6E4-1FA5-3C14-F8479197886E}"/>
              </a:ext>
            </a:extLst>
          </p:cNvPr>
          <p:cNvSpPr txBox="1"/>
          <p:nvPr/>
        </p:nvSpPr>
        <p:spPr>
          <a:xfrm>
            <a:off x="545836" y="1525351"/>
            <a:ext cx="9686735" cy="461665"/>
          </a:xfrm>
          <a:prstGeom prst="rect">
            <a:avLst/>
          </a:prstGeom>
          <a:noFill/>
        </p:spPr>
        <p:txBody>
          <a:bodyPr wrap="square" rtlCol="0">
            <a:spAutoFit/>
          </a:bodyPr>
          <a:lstStyle/>
          <a:p>
            <a:r>
              <a:rPr lang="en-US" sz="2400" b="1" i="0" u="none" strike="noStrike" dirty="0">
                <a:solidFill>
                  <a:schemeClr val="tx2"/>
                </a:solidFill>
                <a:effectLst/>
              </a:rPr>
              <a:t>Globally interoperable network for high-trust identity assurance.</a:t>
            </a:r>
            <a:endParaRPr lang="en-US" sz="2400" b="1" dirty="0">
              <a:solidFill>
                <a:schemeClr val="tx2"/>
              </a:solidFill>
            </a:endParaRPr>
          </a:p>
        </p:txBody>
      </p:sp>
    </p:spTree>
    <p:extLst>
      <p:ext uri="{BB962C8B-B14F-4D97-AF65-F5344CB8AC3E}">
        <p14:creationId xmlns:p14="http://schemas.microsoft.com/office/powerpoint/2010/main" val="338508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g23f7e0fca4d_0_4"/>
          <p:cNvSpPr/>
          <p:nvPr/>
        </p:nvSpPr>
        <p:spPr>
          <a:xfrm>
            <a:off x="1148550" y="3950225"/>
            <a:ext cx="9894900" cy="1063200"/>
          </a:xfrm>
          <a:prstGeom prst="roundRect">
            <a:avLst>
              <a:gd name="adj" fmla="val 16667"/>
            </a:avLst>
          </a:prstGeom>
          <a:solidFill>
            <a:srgbClr val="D8E2F3"/>
          </a:solidFill>
          <a:ln>
            <a:noFill/>
          </a:ln>
          <a:effectLst>
            <a:outerShdw blurRad="57150" dist="19050" dir="5400000" algn="bl" rotWithShape="0">
              <a:srgbClr val="4472C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chemeClr val="tx2"/>
                </a:solidFill>
              </a:rPr>
              <a:t>GAIN Guiding Body</a:t>
            </a:r>
            <a:endParaRPr sz="1200" b="1" dirty="0">
              <a:solidFill>
                <a:schemeClr val="tx2"/>
              </a:solidFill>
            </a:endParaRPr>
          </a:p>
          <a:p>
            <a:pPr marL="0" lvl="0" indent="0" algn="l" rtl="0">
              <a:spcBef>
                <a:spcPts val="0"/>
              </a:spcBef>
              <a:spcAft>
                <a:spcPts val="0"/>
              </a:spcAft>
              <a:buNone/>
            </a:pPr>
            <a:r>
              <a:rPr lang="en-US" sz="1200" i="1" dirty="0">
                <a:solidFill>
                  <a:schemeClr val="tx2"/>
                </a:solidFill>
              </a:rPr>
              <a:t>Those organizations that have signed the Memorandum of Understanding and committed to certain contributions to the effort.</a:t>
            </a:r>
            <a:endParaRPr sz="1200" i="1" dirty="0">
              <a:solidFill>
                <a:schemeClr val="tx2"/>
              </a:solidFill>
            </a:endParaRPr>
          </a:p>
        </p:txBody>
      </p:sp>
      <p:sp>
        <p:nvSpPr>
          <p:cNvPr id="325" name="Google Shape;325;g23f7e0fca4d_0_4"/>
          <p:cNvSpPr/>
          <p:nvPr/>
        </p:nvSpPr>
        <p:spPr>
          <a:xfrm>
            <a:off x="1148550" y="2129475"/>
            <a:ext cx="3711000" cy="1667400"/>
          </a:xfrm>
          <a:prstGeom prst="roundRect">
            <a:avLst>
              <a:gd name="adj" fmla="val 16667"/>
            </a:avLst>
          </a:prstGeom>
          <a:solidFill>
            <a:srgbClr val="D8E2F3"/>
          </a:solidFill>
          <a:ln>
            <a:noFill/>
          </a:ln>
          <a:effectLst>
            <a:outerShdw blurRad="57150" dist="19050" dir="5400000" algn="bl" rotWithShape="0">
              <a:srgbClr val="4472C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tx2"/>
                </a:solidFill>
              </a:rPr>
              <a:t>Open Identity Exchange</a:t>
            </a:r>
            <a:endParaRPr sz="1200" b="1" dirty="0">
              <a:solidFill>
                <a:schemeClr val="tx2"/>
              </a:solidFill>
            </a:endParaRPr>
          </a:p>
          <a:p>
            <a:pPr marL="0" lvl="0" indent="0" algn="ctr" rtl="0">
              <a:spcBef>
                <a:spcPts val="0"/>
              </a:spcBef>
              <a:spcAft>
                <a:spcPts val="0"/>
              </a:spcAft>
              <a:buNone/>
            </a:pPr>
            <a:r>
              <a:rPr lang="en-US" sz="1200" dirty="0">
                <a:solidFill>
                  <a:schemeClr val="tx2"/>
                </a:solidFill>
              </a:rPr>
              <a:t>Global Interoperability Working Group</a:t>
            </a:r>
            <a:endParaRPr sz="1200" dirty="0">
              <a:solidFill>
                <a:schemeClr val="tx2"/>
              </a:solidFill>
            </a:endParaRPr>
          </a:p>
          <a:p>
            <a:pPr marL="0" lvl="0" indent="0" algn="ctr" rtl="0">
              <a:spcBef>
                <a:spcPts val="0"/>
              </a:spcBef>
              <a:spcAft>
                <a:spcPts val="0"/>
              </a:spcAft>
              <a:buNone/>
            </a:pPr>
            <a:endParaRPr sz="1200" dirty="0">
              <a:solidFill>
                <a:schemeClr val="tx2"/>
              </a:solidFill>
            </a:endParaRPr>
          </a:p>
          <a:p>
            <a:pPr marL="0" lvl="0" indent="0" algn="ctr" rtl="0">
              <a:spcBef>
                <a:spcPts val="0"/>
              </a:spcBef>
              <a:spcAft>
                <a:spcPts val="0"/>
              </a:spcAft>
              <a:buNone/>
            </a:pPr>
            <a:r>
              <a:rPr lang="en-US" sz="1200" i="1" dirty="0">
                <a:solidFill>
                  <a:schemeClr val="tx2"/>
                </a:solidFill>
              </a:rPr>
              <a:t>Dedicated to interoperability in the policy domain</a:t>
            </a:r>
            <a:endParaRPr sz="1200" i="1" dirty="0">
              <a:solidFill>
                <a:schemeClr val="tx2"/>
              </a:solidFill>
            </a:endParaRPr>
          </a:p>
        </p:txBody>
      </p:sp>
      <p:sp>
        <p:nvSpPr>
          <p:cNvPr id="326" name="Google Shape;326;g23f7e0fca4d_0_4"/>
          <p:cNvSpPr/>
          <p:nvPr/>
        </p:nvSpPr>
        <p:spPr>
          <a:xfrm>
            <a:off x="7332454" y="2129475"/>
            <a:ext cx="3711000" cy="1667400"/>
          </a:xfrm>
          <a:prstGeom prst="roundRect">
            <a:avLst>
              <a:gd name="adj" fmla="val 16667"/>
            </a:avLst>
          </a:prstGeom>
          <a:solidFill>
            <a:srgbClr val="D8E2F3"/>
          </a:solidFill>
          <a:ln>
            <a:noFill/>
          </a:ln>
          <a:effectLst>
            <a:outerShdw blurRad="57150" dist="19050" dir="5400000" algn="bl" rotWithShape="0">
              <a:srgbClr val="4472C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tx2"/>
                </a:solidFill>
              </a:rPr>
              <a:t>OpenID Foundation</a:t>
            </a:r>
            <a:endParaRPr sz="1200" b="1" dirty="0">
              <a:solidFill>
                <a:schemeClr val="tx2"/>
              </a:solidFill>
            </a:endParaRPr>
          </a:p>
          <a:p>
            <a:pPr marL="0" lvl="0" indent="0" algn="ctr" rtl="0">
              <a:spcBef>
                <a:spcPts val="0"/>
              </a:spcBef>
              <a:spcAft>
                <a:spcPts val="0"/>
              </a:spcAft>
              <a:buNone/>
            </a:pPr>
            <a:r>
              <a:rPr lang="en-US" sz="1200" dirty="0">
                <a:solidFill>
                  <a:schemeClr val="tx2"/>
                </a:solidFill>
              </a:rPr>
              <a:t>GAIN Proof of Concept Community Group</a:t>
            </a:r>
            <a:endParaRPr sz="1200" dirty="0">
              <a:solidFill>
                <a:schemeClr val="tx2"/>
              </a:solidFill>
            </a:endParaRPr>
          </a:p>
          <a:p>
            <a:pPr marL="0" lvl="0" indent="0" algn="ctr" rtl="0">
              <a:spcBef>
                <a:spcPts val="0"/>
              </a:spcBef>
              <a:spcAft>
                <a:spcPts val="0"/>
              </a:spcAft>
              <a:buNone/>
            </a:pPr>
            <a:endParaRPr sz="1200" dirty="0">
              <a:solidFill>
                <a:schemeClr val="tx2"/>
              </a:solidFill>
            </a:endParaRPr>
          </a:p>
          <a:p>
            <a:pPr marL="0" lvl="0" indent="0" algn="ctr" rtl="0">
              <a:spcBef>
                <a:spcPts val="0"/>
              </a:spcBef>
              <a:spcAft>
                <a:spcPts val="0"/>
              </a:spcAft>
              <a:buNone/>
            </a:pPr>
            <a:r>
              <a:rPr lang="en-US" sz="1200" i="1" dirty="0">
                <a:solidFill>
                  <a:schemeClr val="tx2"/>
                </a:solidFill>
              </a:rPr>
              <a:t>Testing technical standards of interoperability</a:t>
            </a:r>
            <a:endParaRPr sz="1200" i="1" dirty="0">
              <a:solidFill>
                <a:schemeClr val="tx2"/>
              </a:solidFill>
            </a:endParaRPr>
          </a:p>
        </p:txBody>
      </p:sp>
      <p:sp>
        <p:nvSpPr>
          <p:cNvPr id="327" name="Google Shape;327;g23f7e0fca4d_0_4"/>
          <p:cNvSpPr/>
          <p:nvPr/>
        </p:nvSpPr>
        <p:spPr>
          <a:xfrm>
            <a:off x="5131156" y="2171374"/>
            <a:ext cx="1951500" cy="365700"/>
          </a:xfrm>
          <a:prstGeom prst="roundRect">
            <a:avLst>
              <a:gd name="adj" fmla="val 16667"/>
            </a:avLst>
          </a:prstGeom>
          <a:solidFill>
            <a:srgbClr val="D8E2F3"/>
          </a:solidFill>
          <a:ln>
            <a:noFill/>
          </a:ln>
          <a:effectLst>
            <a:outerShdw blurRad="57150" dist="19050" dir="5400000" algn="bl" rotWithShape="0">
              <a:srgbClr val="4472C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tx2"/>
                </a:solidFill>
              </a:rPr>
              <a:t>Global Legal Entity Identifier Foundation</a:t>
            </a:r>
            <a:endParaRPr sz="1200" b="1" dirty="0">
              <a:solidFill>
                <a:schemeClr val="tx2"/>
              </a:solidFill>
            </a:endParaRPr>
          </a:p>
        </p:txBody>
      </p:sp>
      <p:sp>
        <p:nvSpPr>
          <p:cNvPr id="328" name="Google Shape;328;g23f7e0fca4d_0_4"/>
          <p:cNvSpPr/>
          <p:nvPr/>
        </p:nvSpPr>
        <p:spPr>
          <a:xfrm>
            <a:off x="5131156" y="2591233"/>
            <a:ext cx="1951500" cy="365700"/>
          </a:xfrm>
          <a:prstGeom prst="roundRect">
            <a:avLst>
              <a:gd name="adj" fmla="val 16667"/>
            </a:avLst>
          </a:prstGeom>
          <a:solidFill>
            <a:srgbClr val="D8E2F3"/>
          </a:solidFill>
          <a:ln>
            <a:noFill/>
          </a:ln>
          <a:effectLst>
            <a:outerShdw blurRad="57150" dist="19050" dir="5400000" algn="bl" rotWithShape="0">
              <a:srgbClr val="4472C4">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b="1" dirty="0">
                <a:solidFill>
                  <a:schemeClr val="tx2"/>
                </a:solidFill>
              </a:rPr>
              <a:t>Cloud Signature Consortium</a:t>
            </a:r>
            <a:endParaRPr sz="1200" b="1" dirty="0">
              <a:solidFill>
                <a:schemeClr val="tx2"/>
              </a:solidFill>
            </a:endParaRPr>
          </a:p>
        </p:txBody>
      </p:sp>
      <p:sp>
        <p:nvSpPr>
          <p:cNvPr id="329" name="Google Shape;329;g23f7e0fca4d_0_4"/>
          <p:cNvSpPr/>
          <p:nvPr/>
        </p:nvSpPr>
        <p:spPr>
          <a:xfrm>
            <a:off x="5131156" y="3011092"/>
            <a:ext cx="1951500" cy="365700"/>
          </a:xfrm>
          <a:prstGeom prst="roundRect">
            <a:avLst>
              <a:gd name="adj" fmla="val 16667"/>
            </a:avLst>
          </a:prstGeom>
          <a:solidFill>
            <a:srgbClr val="D8E2F3"/>
          </a:solidFill>
          <a:ln>
            <a:noFill/>
          </a:ln>
          <a:effectLst>
            <a:outerShdw blurRad="57150" dist="19050" dir="5400000" algn="bl" rotWithShape="0">
              <a:srgbClr val="4472C4">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b="1" dirty="0">
                <a:solidFill>
                  <a:schemeClr val="tx2"/>
                </a:solidFill>
              </a:rPr>
              <a:t>Secure Identity </a:t>
            </a:r>
            <a:endParaRPr sz="1200" b="1" dirty="0">
              <a:solidFill>
                <a:schemeClr val="tx2"/>
              </a:solidFill>
            </a:endParaRPr>
          </a:p>
          <a:p>
            <a:pPr marL="0" marR="0" lvl="0" indent="0" algn="ctr" rtl="0">
              <a:lnSpc>
                <a:spcPct val="100000"/>
              </a:lnSpc>
              <a:spcBef>
                <a:spcPts val="0"/>
              </a:spcBef>
              <a:spcAft>
                <a:spcPts val="0"/>
              </a:spcAft>
              <a:buNone/>
            </a:pPr>
            <a:r>
              <a:rPr lang="en-US" sz="1200" b="1" dirty="0">
                <a:solidFill>
                  <a:schemeClr val="tx2"/>
                </a:solidFill>
              </a:rPr>
              <a:t>Alliance</a:t>
            </a:r>
            <a:endParaRPr sz="1200" b="1" dirty="0">
              <a:solidFill>
                <a:schemeClr val="tx2"/>
              </a:solidFill>
            </a:endParaRPr>
          </a:p>
        </p:txBody>
      </p:sp>
      <p:sp>
        <p:nvSpPr>
          <p:cNvPr id="330" name="Google Shape;330;g23f7e0fca4d_0_4"/>
          <p:cNvSpPr/>
          <p:nvPr/>
        </p:nvSpPr>
        <p:spPr>
          <a:xfrm>
            <a:off x="5131156" y="3430951"/>
            <a:ext cx="1951500" cy="365700"/>
          </a:xfrm>
          <a:prstGeom prst="roundRect">
            <a:avLst>
              <a:gd name="adj" fmla="val 16667"/>
            </a:avLst>
          </a:prstGeom>
          <a:solidFill>
            <a:srgbClr val="D8E2F3"/>
          </a:solidFill>
          <a:ln>
            <a:noFill/>
          </a:ln>
          <a:effectLst>
            <a:outerShdw blurRad="57150" dist="19050" dir="5400000" algn="bl" rotWithShape="0">
              <a:srgbClr val="4472C4">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b="1" dirty="0">
                <a:solidFill>
                  <a:schemeClr val="tx2"/>
                </a:solidFill>
              </a:rPr>
              <a:t>Institute of International Finance</a:t>
            </a:r>
            <a:endParaRPr sz="1200" b="1" dirty="0">
              <a:solidFill>
                <a:schemeClr val="tx2"/>
              </a:solidFill>
            </a:endParaRPr>
          </a:p>
        </p:txBody>
      </p:sp>
      <p:cxnSp>
        <p:nvCxnSpPr>
          <p:cNvPr id="331" name="Google Shape;331;g23f7e0fca4d_0_4"/>
          <p:cNvCxnSpPr/>
          <p:nvPr/>
        </p:nvCxnSpPr>
        <p:spPr>
          <a:xfrm flipH="1">
            <a:off x="4636756" y="2352274"/>
            <a:ext cx="494400" cy="3900"/>
          </a:xfrm>
          <a:prstGeom prst="straightConnector1">
            <a:avLst/>
          </a:prstGeom>
          <a:noFill/>
          <a:ln w="9525" cap="flat" cmpd="sng">
            <a:solidFill>
              <a:schemeClr val="dk2"/>
            </a:solidFill>
            <a:prstDash val="solid"/>
            <a:round/>
            <a:headEnd type="none" w="med" len="med"/>
            <a:tailEnd type="triangle" w="med" len="med"/>
          </a:ln>
        </p:spPr>
      </p:cxnSp>
      <p:cxnSp>
        <p:nvCxnSpPr>
          <p:cNvPr id="332" name="Google Shape;332;g23f7e0fca4d_0_4"/>
          <p:cNvCxnSpPr/>
          <p:nvPr/>
        </p:nvCxnSpPr>
        <p:spPr>
          <a:xfrm flipH="1">
            <a:off x="4636756" y="2772136"/>
            <a:ext cx="494400" cy="3900"/>
          </a:xfrm>
          <a:prstGeom prst="straightConnector1">
            <a:avLst/>
          </a:prstGeom>
          <a:noFill/>
          <a:ln w="9525" cap="flat" cmpd="sng">
            <a:solidFill>
              <a:schemeClr val="dk2"/>
            </a:solidFill>
            <a:prstDash val="solid"/>
            <a:round/>
            <a:headEnd type="none" w="med" len="med"/>
            <a:tailEnd type="triangle" w="med" len="med"/>
          </a:ln>
        </p:spPr>
      </p:cxnSp>
      <p:cxnSp>
        <p:nvCxnSpPr>
          <p:cNvPr id="333" name="Google Shape;333;g23f7e0fca4d_0_4"/>
          <p:cNvCxnSpPr/>
          <p:nvPr/>
        </p:nvCxnSpPr>
        <p:spPr>
          <a:xfrm flipH="1">
            <a:off x="4636756" y="3191986"/>
            <a:ext cx="494400" cy="3900"/>
          </a:xfrm>
          <a:prstGeom prst="straightConnector1">
            <a:avLst/>
          </a:prstGeom>
          <a:noFill/>
          <a:ln w="9525" cap="flat" cmpd="sng">
            <a:solidFill>
              <a:schemeClr val="dk2"/>
            </a:solidFill>
            <a:prstDash val="solid"/>
            <a:round/>
            <a:headEnd type="none" w="med" len="med"/>
            <a:tailEnd type="triangle" w="med" len="med"/>
          </a:ln>
        </p:spPr>
      </p:cxnSp>
      <p:cxnSp>
        <p:nvCxnSpPr>
          <p:cNvPr id="334" name="Google Shape;334;g23f7e0fca4d_0_4"/>
          <p:cNvCxnSpPr/>
          <p:nvPr/>
        </p:nvCxnSpPr>
        <p:spPr>
          <a:xfrm flipH="1">
            <a:off x="4636756" y="3611874"/>
            <a:ext cx="494400" cy="3900"/>
          </a:xfrm>
          <a:prstGeom prst="straightConnector1">
            <a:avLst/>
          </a:prstGeom>
          <a:noFill/>
          <a:ln w="9525" cap="flat" cmpd="sng">
            <a:solidFill>
              <a:schemeClr val="dk2"/>
            </a:solidFill>
            <a:prstDash val="solid"/>
            <a:round/>
            <a:headEnd type="none" w="med" len="med"/>
            <a:tailEnd type="triangle" w="med" len="med"/>
          </a:ln>
        </p:spPr>
      </p:cxnSp>
      <p:cxnSp>
        <p:nvCxnSpPr>
          <p:cNvPr id="335" name="Google Shape;335;g23f7e0fca4d_0_4"/>
          <p:cNvCxnSpPr/>
          <p:nvPr/>
        </p:nvCxnSpPr>
        <p:spPr>
          <a:xfrm rot="10800000" flipH="1">
            <a:off x="7082656" y="2352274"/>
            <a:ext cx="494400" cy="390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g23f7e0fca4d_0_4"/>
          <p:cNvCxnSpPr/>
          <p:nvPr/>
        </p:nvCxnSpPr>
        <p:spPr>
          <a:xfrm rot="10800000" flipH="1">
            <a:off x="7082656" y="2772136"/>
            <a:ext cx="494400" cy="3900"/>
          </a:xfrm>
          <a:prstGeom prst="straightConnector1">
            <a:avLst/>
          </a:prstGeom>
          <a:noFill/>
          <a:ln w="9525" cap="flat" cmpd="sng">
            <a:solidFill>
              <a:schemeClr val="dk2"/>
            </a:solidFill>
            <a:prstDash val="solid"/>
            <a:round/>
            <a:headEnd type="none" w="med" len="med"/>
            <a:tailEnd type="triangle" w="med" len="med"/>
          </a:ln>
        </p:spPr>
      </p:cxnSp>
      <p:cxnSp>
        <p:nvCxnSpPr>
          <p:cNvPr id="337" name="Google Shape;337;g23f7e0fca4d_0_4"/>
          <p:cNvCxnSpPr/>
          <p:nvPr/>
        </p:nvCxnSpPr>
        <p:spPr>
          <a:xfrm rot="10800000" flipH="1">
            <a:off x="7082656" y="3191986"/>
            <a:ext cx="494400" cy="3900"/>
          </a:xfrm>
          <a:prstGeom prst="straightConnector1">
            <a:avLst/>
          </a:prstGeom>
          <a:noFill/>
          <a:ln w="9525" cap="flat" cmpd="sng">
            <a:solidFill>
              <a:schemeClr val="dk2"/>
            </a:solidFill>
            <a:prstDash val="solid"/>
            <a:round/>
            <a:headEnd type="none" w="med" len="med"/>
            <a:tailEnd type="triangle" w="med" len="med"/>
          </a:ln>
        </p:spPr>
      </p:cxnSp>
      <p:cxnSp>
        <p:nvCxnSpPr>
          <p:cNvPr id="338" name="Google Shape;338;g23f7e0fca4d_0_4"/>
          <p:cNvCxnSpPr/>
          <p:nvPr/>
        </p:nvCxnSpPr>
        <p:spPr>
          <a:xfrm rot="10800000" flipH="1">
            <a:off x="7082656" y="3615774"/>
            <a:ext cx="494400" cy="3900"/>
          </a:xfrm>
          <a:prstGeom prst="straightConnector1">
            <a:avLst/>
          </a:prstGeom>
          <a:noFill/>
          <a:ln w="9525" cap="flat" cmpd="sng">
            <a:solidFill>
              <a:schemeClr val="dk2"/>
            </a:solidFill>
            <a:prstDash val="solid"/>
            <a:round/>
            <a:headEnd type="none" w="med" len="med"/>
            <a:tailEnd type="triangle" w="med" len="med"/>
          </a:ln>
        </p:spPr>
      </p:cxnSp>
      <p:sp>
        <p:nvSpPr>
          <p:cNvPr id="339" name="Google Shape;339;g23f7e0fca4d_0_4"/>
          <p:cNvSpPr txBox="1">
            <a:spLocks noGrp="1"/>
          </p:cNvSpPr>
          <p:nvPr>
            <p:ph type="title"/>
          </p:nvPr>
        </p:nvSpPr>
        <p:spPr>
          <a:xfrm>
            <a:off x="242299" y="180383"/>
            <a:ext cx="10515600" cy="67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Governance of GAIN</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22e4f30639f_0_1714"/>
          <p:cNvSpPr/>
          <p:nvPr/>
        </p:nvSpPr>
        <p:spPr>
          <a:xfrm>
            <a:off x="0" y="6137400"/>
            <a:ext cx="12348000" cy="72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g22e4f30639f_0_1714"/>
          <p:cNvSpPr/>
          <p:nvPr/>
        </p:nvSpPr>
        <p:spPr>
          <a:xfrm>
            <a:off x="4259750" y="1148025"/>
            <a:ext cx="3875364" cy="2039148"/>
          </a:xfrm>
          <a:prstGeom prst="cloud">
            <a:avLst/>
          </a:prstGeom>
          <a:solidFill>
            <a:srgbClr val="D8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g22e4f30639f_0_1714"/>
          <p:cNvSpPr txBox="1"/>
          <p:nvPr/>
        </p:nvSpPr>
        <p:spPr>
          <a:xfrm>
            <a:off x="5334029" y="1457625"/>
            <a:ext cx="191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t>Authlete (Japan)</a:t>
            </a:r>
            <a:endParaRPr b="1" dirty="0"/>
          </a:p>
        </p:txBody>
      </p:sp>
      <p:sp>
        <p:nvSpPr>
          <p:cNvPr id="406" name="Google Shape;406;g22e4f30639f_0_1714"/>
          <p:cNvSpPr txBox="1"/>
          <p:nvPr/>
        </p:nvSpPr>
        <p:spPr>
          <a:xfrm>
            <a:off x="5142050" y="1844338"/>
            <a:ext cx="925800" cy="3387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dirty="0"/>
              <a:t>RP</a:t>
            </a:r>
            <a:endParaRPr sz="1000" b="1" dirty="0"/>
          </a:p>
        </p:txBody>
      </p:sp>
      <p:pic>
        <p:nvPicPr>
          <p:cNvPr id="407" name="Google Shape;407;g22e4f30639f_0_1714"/>
          <p:cNvPicPr preferRelativeResize="0"/>
          <p:nvPr/>
        </p:nvPicPr>
        <p:blipFill>
          <a:blip r:embed="rId3">
            <a:alphaModFix/>
          </a:blip>
          <a:stretch>
            <a:fillRect/>
          </a:stretch>
        </p:blipFill>
        <p:spPr>
          <a:xfrm>
            <a:off x="5179450" y="699618"/>
            <a:ext cx="850985" cy="263400"/>
          </a:xfrm>
          <a:prstGeom prst="rect">
            <a:avLst/>
          </a:prstGeom>
          <a:noFill/>
          <a:ln>
            <a:noFill/>
          </a:ln>
        </p:spPr>
      </p:pic>
      <p:sp>
        <p:nvSpPr>
          <p:cNvPr id="408" name="Google Shape;408;g22e4f30639f_0_1714"/>
          <p:cNvSpPr/>
          <p:nvPr/>
        </p:nvSpPr>
        <p:spPr>
          <a:xfrm>
            <a:off x="663325" y="3728875"/>
            <a:ext cx="3875364" cy="2039148"/>
          </a:xfrm>
          <a:prstGeom prst="cloud">
            <a:avLst/>
          </a:prstGeom>
          <a:solidFill>
            <a:srgbClr val="D8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g22e4f30639f_0_1714"/>
          <p:cNvSpPr txBox="1"/>
          <p:nvPr/>
        </p:nvSpPr>
        <p:spPr>
          <a:xfrm>
            <a:off x="1663067" y="4039675"/>
            <a:ext cx="201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dirty="0"/>
              <a:t>Italian Federation</a:t>
            </a:r>
            <a:endParaRPr b="1" dirty="0"/>
          </a:p>
        </p:txBody>
      </p:sp>
      <p:sp>
        <p:nvSpPr>
          <p:cNvPr id="410" name="Google Shape;410;g22e4f30639f_0_1714"/>
          <p:cNvSpPr txBox="1"/>
          <p:nvPr/>
        </p:nvSpPr>
        <p:spPr>
          <a:xfrm>
            <a:off x="1663075" y="4472250"/>
            <a:ext cx="925800" cy="492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endParaRPr sz="1000" b="1" dirty="0"/>
          </a:p>
          <a:p>
            <a:pPr marL="0" lvl="0" indent="0" algn="ctr" rtl="0">
              <a:spcBef>
                <a:spcPts val="0"/>
              </a:spcBef>
              <a:spcAft>
                <a:spcPts val="0"/>
              </a:spcAft>
              <a:buNone/>
            </a:pPr>
            <a:r>
              <a:rPr lang="en-US" sz="1000" b="1" dirty="0"/>
              <a:t>RP</a:t>
            </a:r>
            <a:endParaRPr sz="1000" b="1" dirty="0"/>
          </a:p>
        </p:txBody>
      </p:sp>
      <p:sp>
        <p:nvSpPr>
          <p:cNvPr id="411" name="Google Shape;411;g22e4f30639f_0_1714"/>
          <p:cNvSpPr txBox="1"/>
          <p:nvPr/>
        </p:nvSpPr>
        <p:spPr>
          <a:xfrm>
            <a:off x="2728200" y="4472250"/>
            <a:ext cx="925800" cy="492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1000" b="1" dirty="0"/>
          </a:p>
          <a:p>
            <a:pPr marL="0" lvl="0" indent="0" algn="ctr" rtl="0">
              <a:spcBef>
                <a:spcPts val="0"/>
              </a:spcBef>
              <a:spcAft>
                <a:spcPts val="0"/>
              </a:spcAft>
              <a:buNone/>
            </a:pPr>
            <a:r>
              <a:rPr lang="en-US" sz="1000" b="1" dirty="0"/>
              <a:t>IDP</a:t>
            </a:r>
            <a:endParaRPr sz="1000" b="1" dirty="0"/>
          </a:p>
        </p:txBody>
      </p:sp>
      <p:sp>
        <p:nvSpPr>
          <p:cNvPr id="412" name="Google Shape;412;g22e4f30639f_0_1714"/>
          <p:cNvSpPr txBox="1"/>
          <p:nvPr/>
        </p:nvSpPr>
        <p:spPr>
          <a:xfrm>
            <a:off x="2728200" y="5133825"/>
            <a:ext cx="925800" cy="4926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t>Federation</a:t>
            </a:r>
            <a:endParaRPr sz="1000" dirty="0"/>
          </a:p>
          <a:p>
            <a:pPr marL="0" lvl="0" indent="0" algn="ctr" rtl="0">
              <a:spcBef>
                <a:spcPts val="0"/>
              </a:spcBef>
              <a:spcAft>
                <a:spcPts val="0"/>
              </a:spcAft>
              <a:buNone/>
            </a:pPr>
            <a:r>
              <a:rPr lang="en-US" sz="1000" dirty="0"/>
              <a:t>Interface</a:t>
            </a:r>
            <a:endParaRPr sz="1000" dirty="0"/>
          </a:p>
        </p:txBody>
      </p:sp>
      <p:sp>
        <p:nvSpPr>
          <p:cNvPr id="413" name="Google Shape;413;g22e4f30639f_0_1714"/>
          <p:cNvSpPr/>
          <p:nvPr/>
        </p:nvSpPr>
        <p:spPr>
          <a:xfrm>
            <a:off x="7082525" y="3660575"/>
            <a:ext cx="3875364" cy="2464020"/>
          </a:xfrm>
          <a:prstGeom prst="cloud">
            <a:avLst/>
          </a:prstGeom>
          <a:solidFill>
            <a:srgbClr val="D8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g22e4f30639f_0_1714"/>
          <p:cNvSpPr txBox="1"/>
          <p:nvPr/>
        </p:nvSpPr>
        <p:spPr>
          <a:xfrm>
            <a:off x="8044850" y="4472250"/>
            <a:ext cx="925800" cy="492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endParaRPr sz="1000" b="1" dirty="0"/>
          </a:p>
          <a:p>
            <a:pPr marL="0" lvl="0" indent="0" algn="ctr" rtl="0">
              <a:spcBef>
                <a:spcPts val="0"/>
              </a:spcBef>
              <a:spcAft>
                <a:spcPts val="0"/>
              </a:spcAft>
              <a:buNone/>
            </a:pPr>
            <a:r>
              <a:rPr lang="en-US" sz="1000" b="1" dirty="0"/>
              <a:t>RP</a:t>
            </a:r>
            <a:endParaRPr sz="1000" b="1" dirty="0"/>
          </a:p>
        </p:txBody>
      </p:sp>
      <p:sp>
        <p:nvSpPr>
          <p:cNvPr id="415" name="Google Shape;415;g22e4f30639f_0_1714"/>
          <p:cNvSpPr txBox="1"/>
          <p:nvPr/>
        </p:nvSpPr>
        <p:spPr>
          <a:xfrm>
            <a:off x="9531725" y="4472250"/>
            <a:ext cx="925800" cy="4926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1000" b="1" dirty="0"/>
          </a:p>
          <a:p>
            <a:pPr marL="0" lvl="0" indent="0" algn="ctr" rtl="0">
              <a:spcBef>
                <a:spcPts val="0"/>
              </a:spcBef>
              <a:spcAft>
                <a:spcPts val="0"/>
              </a:spcAft>
              <a:buNone/>
            </a:pPr>
            <a:r>
              <a:rPr lang="en-US" sz="1000" b="1" dirty="0"/>
              <a:t>IDP</a:t>
            </a:r>
            <a:endParaRPr sz="1000" b="1" dirty="0"/>
          </a:p>
        </p:txBody>
      </p:sp>
      <p:sp>
        <p:nvSpPr>
          <p:cNvPr id="416" name="Google Shape;416;g22e4f30639f_0_1714"/>
          <p:cNvSpPr txBox="1"/>
          <p:nvPr/>
        </p:nvSpPr>
        <p:spPr>
          <a:xfrm>
            <a:off x="6759413" y="4472350"/>
            <a:ext cx="925800" cy="6465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t>Federation</a:t>
            </a:r>
            <a:endParaRPr sz="1000" dirty="0"/>
          </a:p>
          <a:p>
            <a:pPr marL="0" lvl="0" indent="0" algn="ctr" rtl="0">
              <a:spcBef>
                <a:spcPts val="0"/>
              </a:spcBef>
              <a:spcAft>
                <a:spcPts val="0"/>
              </a:spcAft>
              <a:buNone/>
            </a:pPr>
            <a:r>
              <a:rPr lang="en-US" sz="1000" dirty="0"/>
              <a:t>Interface</a:t>
            </a:r>
            <a:endParaRPr sz="1000" dirty="0"/>
          </a:p>
          <a:p>
            <a:pPr marL="0" lvl="0" indent="0" algn="ctr" rtl="0">
              <a:spcBef>
                <a:spcPts val="0"/>
              </a:spcBef>
              <a:spcAft>
                <a:spcPts val="0"/>
              </a:spcAft>
              <a:buNone/>
            </a:pPr>
            <a:r>
              <a:rPr lang="en-US" sz="1000" dirty="0"/>
              <a:t>(inbount)</a:t>
            </a:r>
            <a:endParaRPr sz="1000" dirty="0"/>
          </a:p>
        </p:txBody>
      </p:sp>
      <p:sp>
        <p:nvSpPr>
          <p:cNvPr id="417" name="Google Shape;417;g22e4f30639f_0_1714"/>
          <p:cNvSpPr txBox="1"/>
          <p:nvPr/>
        </p:nvSpPr>
        <p:spPr>
          <a:xfrm>
            <a:off x="8765025" y="5456400"/>
            <a:ext cx="925800" cy="6465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t>Federation</a:t>
            </a:r>
            <a:endParaRPr sz="1000" dirty="0"/>
          </a:p>
          <a:p>
            <a:pPr marL="0" lvl="0" indent="0" algn="ctr" rtl="0">
              <a:spcBef>
                <a:spcPts val="0"/>
              </a:spcBef>
              <a:spcAft>
                <a:spcPts val="0"/>
              </a:spcAft>
              <a:buNone/>
            </a:pPr>
            <a:r>
              <a:rPr lang="en-US" sz="1000" dirty="0"/>
              <a:t>Adaptor</a:t>
            </a:r>
            <a:endParaRPr sz="1000" dirty="0"/>
          </a:p>
          <a:p>
            <a:pPr marL="0" lvl="0" indent="0" algn="ctr" rtl="0">
              <a:spcBef>
                <a:spcPts val="0"/>
              </a:spcBef>
              <a:spcAft>
                <a:spcPts val="0"/>
              </a:spcAft>
              <a:buNone/>
            </a:pPr>
            <a:r>
              <a:rPr lang="en-US" sz="1000" dirty="0"/>
              <a:t>(outbound)</a:t>
            </a:r>
            <a:endParaRPr sz="1000" dirty="0"/>
          </a:p>
        </p:txBody>
      </p:sp>
      <p:sp>
        <p:nvSpPr>
          <p:cNvPr id="418" name="Google Shape;418;g22e4f30639f_0_1714"/>
          <p:cNvSpPr txBox="1"/>
          <p:nvPr/>
        </p:nvSpPr>
        <p:spPr>
          <a:xfrm>
            <a:off x="5850450" y="2265125"/>
            <a:ext cx="925800" cy="4926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dirty="0"/>
              <a:t>Federation</a:t>
            </a:r>
            <a:endParaRPr sz="1000" dirty="0"/>
          </a:p>
          <a:p>
            <a:pPr marL="0" lvl="0" indent="0" algn="ctr" rtl="0">
              <a:spcBef>
                <a:spcPts val="0"/>
              </a:spcBef>
              <a:spcAft>
                <a:spcPts val="0"/>
              </a:spcAft>
              <a:buNone/>
            </a:pPr>
            <a:r>
              <a:rPr lang="en-US" sz="1000" dirty="0"/>
              <a:t>Interface</a:t>
            </a:r>
            <a:endParaRPr sz="1000" dirty="0"/>
          </a:p>
        </p:txBody>
      </p:sp>
      <p:sp>
        <p:nvSpPr>
          <p:cNvPr id="419" name="Google Shape;419;g22e4f30639f_0_1714"/>
          <p:cNvSpPr txBox="1"/>
          <p:nvPr/>
        </p:nvSpPr>
        <p:spPr>
          <a:xfrm>
            <a:off x="6558900" y="1844338"/>
            <a:ext cx="925800" cy="3387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dirty="0"/>
              <a:t>IDP</a:t>
            </a:r>
            <a:endParaRPr sz="1000" b="1" dirty="0"/>
          </a:p>
        </p:txBody>
      </p:sp>
      <p:pic>
        <p:nvPicPr>
          <p:cNvPr id="420" name="Google Shape;420;g22e4f30639f_0_1714"/>
          <p:cNvPicPr preferRelativeResize="0"/>
          <p:nvPr/>
        </p:nvPicPr>
        <p:blipFill>
          <a:blip r:embed="rId4">
            <a:alphaModFix/>
          </a:blip>
          <a:stretch>
            <a:fillRect/>
          </a:stretch>
        </p:blipFill>
        <p:spPr>
          <a:xfrm>
            <a:off x="6893200" y="615190"/>
            <a:ext cx="403075" cy="347825"/>
          </a:xfrm>
          <a:prstGeom prst="rect">
            <a:avLst/>
          </a:prstGeom>
          <a:noFill/>
          <a:ln>
            <a:noFill/>
          </a:ln>
        </p:spPr>
      </p:pic>
      <p:pic>
        <p:nvPicPr>
          <p:cNvPr id="421" name="Google Shape;421;g22e4f30639f_0_1714"/>
          <p:cNvPicPr preferRelativeResize="0"/>
          <p:nvPr/>
        </p:nvPicPr>
        <p:blipFill>
          <a:blip r:embed="rId5">
            <a:alphaModFix/>
          </a:blip>
          <a:stretch>
            <a:fillRect/>
          </a:stretch>
        </p:blipFill>
        <p:spPr>
          <a:xfrm>
            <a:off x="8294898" y="1514438"/>
            <a:ext cx="3657680" cy="950200"/>
          </a:xfrm>
          <a:prstGeom prst="rect">
            <a:avLst/>
          </a:prstGeom>
          <a:noFill/>
          <a:ln>
            <a:noFill/>
          </a:ln>
        </p:spPr>
      </p:pic>
      <p:sp>
        <p:nvSpPr>
          <p:cNvPr id="422" name="Google Shape;422;g22e4f30639f_0_1714"/>
          <p:cNvSpPr txBox="1"/>
          <p:nvPr/>
        </p:nvSpPr>
        <p:spPr>
          <a:xfrm>
            <a:off x="8839725" y="5060425"/>
            <a:ext cx="851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dirty="0"/>
              <a:t>participant lookup</a:t>
            </a:r>
            <a:endParaRPr sz="800" dirty="0"/>
          </a:p>
        </p:txBody>
      </p:sp>
      <p:cxnSp>
        <p:nvCxnSpPr>
          <p:cNvPr id="423" name="Google Shape;423;g22e4f30639f_0_1714"/>
          <p:cNvCxnSpPr>
            <a:stCxn id="411" idx="3"/>
            <a:endCxn id="406" idx="2"/>
          </p:cNvCxnSpPr>
          <p:nvPr/>
        </p:nvCxnSpPr>
        <p:spPr>
          <a:xfrm rot="10800000" flipH="1">
            <a:off x="3654000" y="2182950"/>
            <a:ext cx="1950900" cy="2535600"/>
          </a:xfrm>
          <a:prstGeom prst="curvedConnector2">
            <a:avLst/>
          </a:prstGeom>
          <a:noFill/>
          <a:ln w="9525" cap="flat" cmpd="sng">
            <a:solidFill>
              <a:schemeClr val="dk2"/>
            </a:solidFill>
            <a:prstDash val="solid"/>
            <a:round/>
            <a:headEnd type="none" w="med" len="med"/>
            <a:tailEnd type="stealth" w="med" len="med"/>
          </a:ln>
        </p:spPr>
      </p:cxnSp>
      <p:cxnSp>
        <p:nvCxnSpPr>
          <p:cNvPr id="424" name="Google Shape;424;g22e4f30639f_0_1714"/>
          <p:cNvCxnSpPr>
            <a:stCxn id="415" idx="0"/>
            <a:endCxn id="406" idx="2"/>
          </p:cNvCxnSpPr>
          <p:nvPr/>
        </p:nvCxnSpPr>
        <p:spPr>
          <a:xfrm rot="5400000" flipH="1">
            <a:off x="6655175" y="1132800"/>
            <a:ext cx="2289300" cy="4389600"/>
          </a:xfrm>
          <a:prstGeom prst="curvedConnector3">
            <a:avLst>
              <a:gd name="adj1" fmla="val 49998"/>
            </a:avLst>
          </a:prstGeom>
          <a:noFill/>
          <a:ln w="9525" cap="flat" cmpd="sng">
            <a:solidFill>
              <a:schemeClr val="dk2"/>
            </a:solidFill>
            <a:prstDash val="solid"/>
            <a:round/>
            <a:headEnd type="none" w="med" len="med"/>
            <a:tailEnd type="stealth" w="med" len="med"/>
          </a:ln>
        </p:spPr>
      </p:cxnSp>
      <p:cxnSp>
        <p:nvCxnSpPr>
          <p:cNvPr id="425" name="Google Shape;425;g22e4f30639f_0_1714"/>
          <p:cNvCxnSpPr>
            <a:stCxn id="419" idx="2"/>
            <a:endCxn id="410" idx="0"/>
          </p:cNvCxnSpPr>
          <p:nvPr/>
        </p:nvCxnSpPr>
        <p:spPr>
          <a:xfrm rot="5400000">
            <a:off x="3429300" y="879838"/>
            <a:ext cx="2289300" cy="4895700"/>
          </a:xfrm>
          <a:prstGeom prst="curvedConnector3">
            <a:avLst>
              <a:gd name="adj1" fmla="val 49998"/>
            </a:avLst>
          </a:prstGeom>
          <a:noFill/>
          <a:ln w="9525" cap="flat" cmpd="sng">
            <a:solidFill>
              <a:schemeClr val="dk2"/>
            </a:solidFill>
            <a:prstDash val="solid"/>
            <a:round/>
            <a:headEnd type="none" w="med" len="med"/>
            <a:tailEnd type="stealth" w="med" len="med"/>
          </a:ln>
        </p:spPr>
      </p:cxnSp>
      <p:cxnSp>
        <p:nvCxnSpPr>
          <p:cNvPr id="426" name="Google Shape;426;g22e4f30639f_0_1714"/>
          <p:cNvCxnSpPr>
            <a:stCxn id="419" idx="2"/>
            <a:endCxn id="414" idx="0"/>
          </p:cNvCxnSpPr>
          <p:nvPr/>
        </p:nvCxnSpPr>
        <p:spPr>
          <a:xfrm rot="-5400000" flipH="1">
            <a:off x="6620100" y="2584738"/>
            <a:ext cx="2289300" cy="1485900"/>
          </a:xfrm>
          <a:prstGeom prst="curvedConnector3">
            <a:avLst>
              <a:gd name="adj1" fmla="val 49998"/>
            </a:avLst>
          </a:prstGeom>
          <a:noFill/>
          <a:ln w="9525" cap="flat" cmpd="sng">
            <a:solidFill>
              <a:schemeClr val="dk2"/>
            </a:solidFill>
            <a:prstDash val="solid"/>
            <a:round/>
            <a:headEnd type="none" w="med" len="med"/>
            <a:tailEnd type="stealth" w="med" len="med"/>
          </a:ln>
        </p:spPr>
      </p:cxnSp>
      <p:cxnSp>
        <p:nvCxnSpPr>
          <p:cNvPr id="427" name="Google Shape;427;g22e4f30639f_0_1714"/>
          <p:cNvCxnSpPr>
            <a:stCxn id="415" idx="2"/>
            <a:endCxn id="410" idx="2"/>
          </p:cNvCxnSpPr>
          <p:nvPr/>
        </p:nvCxnSpPr>
        <p:spPr>
          <a:xfrm rot="5400000">
            <a:off x="6059975" y="1030800"/>
            <a:ext cx="600" cy="7868700"/>
          </a:xfrm>
          <a:prstGeom prst="curvedConnector3">
            <a:avLst>
              <a:gd name="adj1" fmla="val 256141667"/>
            </a:avLst>
          </a:prstGeom>
          <a:noFill/>
          <a:ln w="9525" cap="flat" cmpd="sng">
            <a:solidFill>
              <a:schemeClr val="dk2"/>
            </a:solidFill>
            <a:prstDash val="solid"/>
            <a:round/>
            <a:headEnd type="none" w="med" len="med"/>
            <a:tailEnd type="stealth" w="med" len="med"/>
          </a:ln>
        </p:spPr>
      </p:cxnSp>
      <p:cxnSp>
        <p:nvCxnSpPr>
          <p:cNvPr id="428" name="Google Shape;428;g22e4f30639f_0_1714"/>
          <p:cNvCxnSpPr>
            <a:stCxn id="422" idx="0"/>
            <a:endCxn id="414" idx="3"/>
          </p:cNvCxnSpPr>
          <p:nvPr/>
        </p:nvCxnSpPr>
        <p:spPr>
          <a:xfrm rot="5400000" flipH="1">
            <a:off x="8946975" y="4742125"/>
            <a:ext cx="342000" cy="294600"/>
          </a:xfrm>
          <a:prstGeom prst="curvedConnector2">
            <a:avLst/>
          </a:prstGeom>
          <a:noFill/>
          <a:ln w="9525" cap="flat" cmpd="sng">
            <a:solidFill>
              <a:schemeClr val="dk2"/>
            </a:solidFill>
            <a:prstDash val="solid"/>
            <a:round/>
            <a:headEnd type="none" w="med" len="med"/>
            <a:tailEnd type="stealth" w="med" len="med"/>
          </a:ln>
        </p:spPr>
      </p:cxnSp>
      <p:cxnSp>
        <p:nvCxnSpPr>
          <p:cNvPr id="429" name="Google Shape;429;g22e4f30639f_0_1714"/>
          <p:cNvCxnSpPr>
            <a:stCxn id="422" idx="0"/>
            <a:endCxn id="415" idx="1"/>
          </p:cNvCxnSpPr>
          <p:nvPr/>
        </p:nvCxnSpPr>
        <p:spPr>
          <a:xfrm rot="-5400000">
            <a:off x="9227475" y="4756225"/>
            <a:ext cx="342000" cy="266400"/>
          </a:xfrm>
          <a:prstGeom prst="curvedConnector2">
            <a:avLst/>
          </a:prstGeom>
          <a:noFill/>
          <a:ln w="9525" cap="flat" cmpd="sng">
            <a:solidFill>
              <a:schemeClr val="dk2"/>
            </a:solidFill>
            <a:prstDash val="solid"/>
            <a:round/>
            <a:headEnd type="none" w="med" len="med"/>
            <a:tailEnd type="stealth" w="med" len="med"/>
          </a:ln>
        </p:spPr>
      </p:cxnSp>
      <p:cxnSp>
        <p:nvCxnSpPr>
          <p:cNvPr id="430" name="Google Shape;430;g22e4f30639f_0_1714"/>
          <p:cNvCxnSpPr>
            <a:stCxn id="411" idx="3"/>
            <a:endCxn id="414" idx="1"/>
          </p:cNvCxnSpPr>
          <p:nvPr/>
        </p:nvCxnSpPr>
        <p:spPr>
          <a:xfrm>
            <a:off x="3654000" y="4718550"/>
            <a:ext cx="4390800" cy="600"/>
          </a:xfrm>
          <a:prstGeom prst="curvedConnector3">
            <a:avLst>
              <a:gd name="adj1" fmla="val 50001"/>
            </a:avLst>
          </a:prstGeom>
          <a:noFill/>
          <a:ln w="9525" cap="flat" cmpd="sng">
            <a:solidFill>
              <a:schemeClr val="dk2"/>
            </a:solidFill>
            <a:prstDash val="solid"/>
            <a:round/>
            <a:headEnd type="none" w="med" len="med"/>
            <a:tailEnd type="stealth" w="med" len="med"/>
          </a:ln>
        </p:spPr>
      </p:cxnSp>
      <p:pic>
        <p:nvPicPr>
          <p:cNvPr id="431" name="Google Shape;431;g22e4f30639f_0_1714"/>
          <p:cNvPicPr preferRelativeResize="0"/>
          <p:nvPr/>
        </p:nvPicPr>
        <p:blipFill>
          <a:blip r:embed="rId6">
            <a:alphaModFix/>
          </a:blip>
          <a:stretch>
            <a:fillRect/>
          </a:stretch>
        </p:blipFill>
        <p:spPr>
          <a:xfrm>
            <a:off x="1860988" y="2805350"/>
            <a:ext cx="1480031" cy="760099"/>
          </a:xfrm>
          <a:prstGeom prst="rect">
            <a:avLst/>
          </a:prstGeom>
          <a:noFill/>
          <a:ln>
            <a:noFill/>
          </a:ln>
        </p:spPr>
      </p:pic>
      <p:pic>
        <p:nvPicPr>
          <p:cNvPr id="432" name="Google Shape;432;g22e4f30639f_0_1714"/>
          <p:cNvPicPr preferRelativeResize="0"/>
          <p:nvPr/>
        </p:nvPicPr>
        <p:blipFill>
          <a:blip r:embed="rId7">
            <a:alphaModFix/>
          </a:blip>
          <a:stretch>
            <a:fillRect/>
          </a:stretch>
        </p:blipFill>
        <p:spPr>
          <a:xfrm>
            <a:off x="8970650" y="2918950"/>
            <a:ext cx="1152447" cy="646500"/>
          </a:xfrm>
          <a:prstGeom prst="rect">
            <a:avLst/>
          </a:prstGeom>
          <a:noFill/>
          <a:ln>
            <a:noFill/>
          </a:ln>
        </p:spPr>
      </p:pic>
      <p:sp>
        <p:nvSpPr>
          <p:cNvPr id="2" name="Google Shape;339;g23f7e0fca4d_0_4">
            <a:extLst>
              <a:ext uri="{FF2B5EF4-FFF2-40B4-BE49-F238E27FC236}">
                <a16:creationId xmlns:a16="http://schemas.microsoft.com/office/drawing/2014/main" id="{24F74509-6420-C308-C280-301BEC175187}"/>
              </a:ext>
            </a:extLst>
          </p:cNvPr>
          <p:cNvSpPr txBox="1">
            <a:spLocks noGrp="1"/>
          </p:cNvSpPr>
          <p:nvPr>
            <p:ph type="title"/>
          </p:nvPr>
        </p:nvSpPr>
        <p:spPr>
          <a:xfrm>
            <a:off x="242299" y="180383"/>
            <a:ext cx="4710701" cy="67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GAIN POC</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200333" y="767933"/>
            <a:ext cx="8428800" cy="847200"/>
          </a:xfrm>
          <a:prstGeom prst="rect">
            <a:avLst/>
          </a:prstGeom>
        </p:spPr>
        <p:txBody>
          <a:bodyPr spcFirstLastPara="1" wrap="square" lIns="121892" tIns="121892" rIns="121892" bIns="121892" anchor="t" anchorCtr="0">
            <a:noAutofit/>
          </a:bodyPr>
          <a:lstStyle/>
          <a:p>
            <a:endParaRPr dirty="0"/>
          </a:p>
        </p:txBody>
      </p:sp>
      <p:sp>
        <p:nvSpPr>
          <p:cNvPr id="176" name="Google Shape;176;p26"/>
          <p:cNvSpPr txBox="1">
            <a:spLocks noGrp="1"/>
          </p:cNvSpPr>
          <p:nvPr>
            <p:ph type="body" idx="1"/>
          </p:nvPr>
        </p:nvSpPr>
        <p:spPr>
          <a:xfrm>
            <a:off x="3213483" y="2127701"/>
            <a:ext cx="8428800" cy="4003200"/>
          </a:xfrm>
          <a:prstGeom prst="rect">
            <a:avLst/>
          </a:prstGeom>
        </p:spPr>
        <p:txBody>
          <a:bodyPr spcFirstLastPara="1" wrap="square" lIns="121892" tIns="121892" rIns="121892" bIns="121892" anchor="t" anchorCtr="0">
            <a:noAutofit/>
          </a:bodyPr>
          <a:lstStyle/>
          <a:p>
            <a:pPr marL="0" indent="0">
              <a:spcAft>
                <a:spcPts val="2133"/>
              </a:spcAft>
              <a:buNone/>
            </a:pPr>
            <a:endParaRPr dirty="0"/>
          </a:p>
        </p:txBody>
      </p:sp>
      <p:pic>
        <p:nvPicPr>
          <p:cNvPr id="177" name="Google Shape;177;p26">
            <a:hlinkClick r:id="rId3"/>
          </p:cNvPr>
          <p:cNvPicPr preferRelativeResize="0"/>
          <p:nvPr/>
        </p:nvPicPr>
        <p:blipFill>
          <a:blip r:embed="rId4">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465197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4" name="Titel 1"/>
          <p:cNvSpPr txBox="1">
            <a:spLocks/>
          </p:cNvSpPr>
          <p:nvPr/>
        </p:nvSpPr>
        <p:spPr>
          <a:xfrm>
            <a:off x="296863" y="98320"/>
            <a:ext cx="11580284" cy="822325"/>
          </a:xfrm>
          <a:prstGeom prst="rect">
            <a:avLst/>
          </a:prstGeom>
        </p:spPr>
        <p:txBody>
          <a:bodyPr lIns="91436" tIns="45718" rIns="91436" bIns="45718">
            <a:noAutofit/>
          </a:bodyPr>
          <a:lstStyle>
            <a:lvl1pPr algn="l" defTabSz="914400" rtl="0" eaLnBrk="1" latinLnBrk="0" hangingPunct="1">
              <a:lnSpc>
                <a:spcPct val="90000"/>
              </a:lnSpc>
              <a:spcBef>
                <a:spcPct val="0"/>
              </a:spcBef>
              <a:buNone/>
              <a:defRPr sz="3600" kern="1200">
                <a:solidFill>
                  <a:schemeClr val="tx1"/>
                </a:solidFill>
                <a:latin typeface="Helvetica Neue"/>
                <a:ea typeface="+mj-ea"/>
                <a:cs typeface="Helvetica Neue"/>
              </a:defRPr>
            </a:lvl1pPr>
          </a:lstStyle>
          <a:p>
            <a:r>
              <a:rPr lang="en-US" sz="3200" dirty="0">
                <a:solidFill>
                  <a:schemeClr val="accent1"/>
                </a:solidFill>
                <a:latin typeface="+mj-lt"/>
                <a:ea typeface="MS PGothic" charset="0"/>
              </a:rPr>
              <a:t>Sustaining Members</a:t>
            </a:r>
            <a:endParaRPr lang="en-GB" sz="3200" dirty="0">
              <a:solidFill>
                <a:schemeClr val="accent1"/>
              </a:solidFill>
              <a:latin typeface="+mj-lt"/>
              <a:ea typeface="MS PGothic" charset="0"/>
            </a:endParaRPr>
          </a:p>
        </p:txBody>
      </p:sp>
      <p:pic>
        <p:nvPicPr>
          <p:cNvPr id="5" name="Picture 4" descr="Logo, company name&#10;&#10;Description automatically generated with medium confidence">
            <a:extLst>
              <a:ext uri="{FF2B5EF4-FFF2-40B4-BE49-F238E27FC236}">
                <a16:creationId xmlns:a16="http://schemas.microsoft.com/office/drawing/2014/main" id="{C68E106B-CE2E-C301-AA88-08B6E948D1CA}"/>
              </a:ext>
            </a:extLst>
          </p:cNvPr>
          <p:cNvPicPr>
            <a:picLocks noChangeAspect="1"/>
          </p:cNvPicPr>
          <p:nvPr/>
        </p:nvPicPr>
        <p:blipFill>
          <a:blip r:embed="rId3"/>
          <a:stretch>
            <a:fillRect/>
          </a:stretch>
        </p:blipFill>
        <p:spPr>
          <a:xfrm>
            <a:off x="2518311" y="1030515"/>
            <a:ext cx="7772400" cy="4241167"/>
          </a:xfrm>
          <a:prstGeom prst="rect">
            <a:avLst/>
          </a:prstGeom>
        </p:spPr>
      </p:pic>
    </p:spTree>
    <p:extLst>
      <p:ext uri="{BB962C8B-B14F-4D97-AF65-F5344CB8AC3E}">
        <p14:creationId xmlns:p14="http://schemas.microsoft.com/office/powerpoint/2010/main" val="379579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2" name="Picture 1" descr="C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034" y="898479"/>
            <a:ext cx="4758444" cy="5364966"/>
          </a:xfrm>
          <a:prstGeom prst="rect">
            <a:avLst/>
          </a:prstGeom>
        </p:spPr>
      </p:pic>
      <p:pic>
        <p:nvPicPr>
          <p:cNvPr id="3" name="Picture 2" descr="C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946" y="889002"/>
            <a:ext cx="4958968" cy="5364967"/>
          </a:xfrm>
          <a:prstGeom prst="rect">
            <a:avLst/>
          </a:prstGeom>
        </p:spPr>
      </p:pic>
      <p:sp>
        <p:nvSpPr>
          <p:cNvPr id="5" name="Titel 1"/>
          <p:cNvSpPr txBox="1">
            <a:spLocks/>
          </p:cNvSpPr>
          <p:nvPr/>
        </p:nvSpPr>
        <p:spPr>
          <a:xfrm>
            <a:off x="296863" y="98320"/>
            <a:ext cx="11580284" cy="822325"/>
          </a:xfrm>
          <a:prstGeom prst="rect">
            <a:avLst/>
          </a:prstGeom>
        </p:spPr>
        <p:txBody>
          <a:bodyPr lIns="91436" tIns="45718" rIns="91436" bIns="45718">
            <a:noAutofit/>
          </a:bodyPr>
          <a:lstStyle>
            <a:lvl1pPr algn="l" defTabSz="914400" rtl="0" eaLnBrk="1" latinLnBrk="0" hangingPunct="1">
              <a:lnSpc>
                <a:spcPct val="90000"/>
              </a:lnSpc>
              <a:spcBef>
                <a:spcPct val="0"/>
              </a:spcBef>
              <a:buNone/>
              <a:defRPr sz="3600" kern="1200">
                <a:solidFill>
                  <a:schemeClr val="tx1"/>
                </a:solidFill>
                <a:latin typeface="Helvetica Neue"/>
                <a:ea typeface="+mj-ea"/>
                <a:cs typeface="Helvetica Neue"/>
              </a:defRPr>
            </a:lvl1pPr>
          </a:lstStyle>
          <a:p>
            <a:r>
              <a:rPr lang="en-US" sz="3200" dirty="0">
                <a:solidFill>
                  <a:schemeClr val="accent1"/>
                </a:solidFill>
                <a:latin typeface="+mj-lt"/>
                <a:ea typeface="MS PGothic" charset="0"/>
              </a:rPr>
              <a:t>Corporate Members</a:t>
            </a:r>
            <a:endParaRPr lang="en-GB" sz="3200" dirty="0">
              <a:solidFill>
                <a:schemeClr val="accent1"/>
              </a:solidFill>
              <a:latin typeface="+mj-lt"/>
              <a:ea typeface="MS PGothic" charset="0"/>
            </a:endParaRPr>
          </a:p>
        </p:txBody>
      </p:sp>
      <p:cxnSp>
        <p:nvCxnSpPr>
          <p:cNvPr id="8" name="Straight Connector 7"/>
          <p:cNvCxnSpPr/>
          <p:nvPr/>
        </p:nvCxnSpPr>
        <p:spPr>
          <a:xfrm>
            <a:off x="5917720" y="1316576"/>
            <a:ext cx="39895" cy="512002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465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2" name="Picture 1" descr="N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347" y="1626448"/>
            <a:ext cx="7399164" cy="3612328"/>
          </a:xfrm>
          <a:prstGeom prst="rect">
            <a:avLst/>
          </a:prstGeom>
        </p:spPr>
      </p:pic>
      <p:sp>
        <p:nvSpPr>
          <p:cNvPr id="4" name="Titel 1"/>
          <p:cNvSpPr txBox="1">
            <a:spLocks/>
          </p:cNvSpPr>
          <p:nvPr/>
        </p:nvSpPr>
        <p:spPr>
          <a:xfrm>
            <a:off x="296863" y="98320"/>
            <a:ext cx="11580284" cy="822325"/>
          </a:xfrm>
          <a:prstGeom prst="rect">
            <a:avLst/>
          </a:prstGeom>
        </p:spPr>
        <p:txBody>
          <a:bodyPr lIns="91436" tIns="45718" rIns="91436" bIns="45718">
            <a:noAutofit/>
          </a:bodyPr>
          <a:lstStyle>
            <a:lvl1pPr algn="l" defTabSz="914400" rtl="0" eaLnBrk="1" latinLnBrk="0" hangingPunct="1">
              <a:lnSpc>
                <a:spcPct val="90000"/>
              </a:lnSpc>
              <a:spcBef>
                <a:spcPct val="0"/>
              </a:spcBef>
              <a:buNone/>
              <a:defRPr sz="3600" kern="1200">
                <a:solidFill>
                  <a:schemeClr val="tx1"/>
                </a:solidFill>
                <a:latin typeface="Helvetica Neue"/>
                <a:ea typeface="+mj-ea"/>
                <a:cs typeface="Helvetica Neue"/>
              </a:defRPr>
            </a:lvl1pPr>
          </a:lstStyle>
          <a:p>
            <a:r>
              <a:rPr lang="en-US" sz="3200" dirty="0">
                <a:solidFill>
                  <a:schemeClr val="accent1"/>
                </a:solidFill>
                <a:latin typeface="+mj-lt"/>
                <a:ea typeface="MS PGothic" charset="0"/>
              </a:rPr>
              <a:t>Non-Profit &amp; Government Members</a:t>
            </a:r>
            <a:endParaRPr lang="en-GB" sz="3200" dirty="0">
              <a:solidFill>
                <a:schemeClr val="accent1"/>
              </a:solidFill>
              <a:latin typeface="+mj-lt"/>
              <a:ea typeface="MS PGothic" charset="0"/>
            </a:endParaRPr>
          </a:p>
        </p:txBody>
      </p:sp>
    </p:spTree>
    <p:extLst>
      <p:ext uri="{BB962C8B-B14F-4D97-AF65-F5344CB8AC3E}">
        <p14:creationId xmlns:p14="http://schemas.microsoft.com/office/powerpoint/2010/main" val="306420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8BB7-1706-1102-D95D-B333EBF557D1}"/>
              </a:ext>
            </a:extLst>
          </p:cNvPr>
          <p:cNvSpPr>
            <a:spLocks noGrp="1"/>
          </p:cNvSpPr>
          <p:nvPr>
            <p:ph type="title"/>
          </p:nvPr>
        </p:nvSpPr>
        <p:spPr/>
        <p:txBody>
          <a:bodyPr/>
          <a:lstStyle/>
          <a:p>
            <a:r>
              <a:rPr lang="en-US" dirty="0"/>
              <a:t>What OpenID Standards Can Do for MNO</a:t>
            </a:r>
          </a:p>
        </p:txBody>
      </p:sp>
      <p:sp>
        <p:nvSpPr>
          <p:cNvPr id="3" name="TextBox 2">
            <a:extLst>
              <a:ext uri="{FF2B5EF4-FFF2-40B4-BE49-F238E27FC236}">
                <a16:creationId xmlns:a16="http://schemas.microsoft.com/office/drawing/2014/main" id="{09E3EDFC-B31E-D0E8-BC04-3C3B94ABAF9D}"/>
              </a:ext>
            </a:extLst>
          </p:cNvPr>
          <p:cNvSpPr txBox="1"/>
          <p:nvPr/>
        </p:nvSpPr>
        <p:spPr>
          <a:xfrm>
            <a:off x="1272982" y="1492677"/>
            <a:ext cx="9646678" cy="523220"/>
          </a:xfrm>
          <a:prstGeom prst="rect">
            <a:avLst/>
          </a:prstGeom>
          <a:noFill/>
        </p:spPr>
        <p:txBody>
          <a:bodyPr wrap="square" rtlCol="0">
            <a:spAutoFit/>
          </a:bodyPr>
          <a:lstStyle/>
          <a:p>
            <a:pPr algn="ctr"/>
            <a:r>
              <a:rPr lang="en-US" sz="2800" dirty="0">
                <a:solidFill>
                  <a:schemeClr val="tx2"/>
                </a:solidFill>
              </a:rPr>
              <a:t>MNO use cases that use OpenID Connect Standards</a:t>
            </a:r>
          </a:p>
        </p:txBody>
      </p:sp>
      <p:grpSp>
        <p:nvGrpSpPr>
          <p:cNvPr id="4" name="Group 3">
            <a:extLst>
              <a:ext uri="{FF2B5EF4-FFF2-40B4-BE49-F238E27FC236}">
                <a16:creationId xmlns:a16="http://schemas.microsoft.com/office/drawing/2014/main" id="{826C32A0-4479-5465-3600-AB532CA3A5F5}"/>
              </a:ext>
            </a:extLst>
          </p:cNvPr>
          <p:cNvGrpSpPr/>
          <p:nvPr/>
        </p:nvGrpSpPr>
        <p:grpSpPr>
          <a:xfrm>
            <a:off x="955934" y="2530531"/>
            <a:ext cx="2754045" cy="753059"/>
            <a:chOff x="6151226" y="636267"/>
            <a:chExt cx="4131705" cy="1129763"/>
          </a:xfrm>
        </p:grpSpPr>
        <p:sp>
          <p:nvSpPr>
            <p:cNvPr id="5" name="Rounded Rectangle 4">
              <a:extLst>
                <a:ext uri="{FF2B5EF4-FFF2-40B4-BE49-F238E27FC236}">
                  <a16:creationId xmlns:a16="http://schemas.microsoft.com/office/drawing/2014/main" id="{9D9ADC50-87B0-064E-DF76-E3F7AA104AE7}"/>
                </a:ext>
              </a:extLst>
            </p:cNvPr>
            <p:cNvSpPr/>
            <p:nvPr/>
          </p:nvSpPr>
          <p:spPr>
            <a:xfrm>
              <a:off x="6151226" y="636267"/>
              <a:ext cx="4131705" cy="1129763"/>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 name="Rounded Rectangle 4">
              <a:extLst>
                <a:ext uri="{FF2B5EF4-FFF2-40B4-BE49-F238E27FC236}">
                  <a16:creationId xmlns:a16="http://schemas.microsoft.com/office/drawing/2014/main" id="{2AC4A6D6-3345-149F-F075-9D827C87F74A}"/>
                </a:ext>
              </a:extLst>
            </p:cNvPr>
            <p:cNvSpPr txBox="1"/>
            <p:nvPr/>
          </p:nvSpPr>
          <p:spPr>
            <a:xfrm>
              <a:off x="6206376" y="691417"/>
              <a:ext cx="4021405" cy="101946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51" tIns="60951" rIns="60951" bIns="60951" numCol="1" spcCol="1270" anchor="ctr" anchorCtr="0">
              <a:noAutofit/>
            </a:bodyPr>
            <a:lstStyle/>
            <a:p>
              <a:pPr algn="ctr" defTabSz="711129">
                <a:lnSpc>
                  <a:spcPct val="90000"/>
                </a:lnSpc>
                <a:spcBef>
                  <a:spcPct val="0"/>
                </a:spcBef>
                <a:spcAft>
                  <a:spcPct val="35000"/>
                </a:spcAft>
              </a:pPr>
              <a:r>
                <a:rPr lang="en-GB" sz="1600" dirty="0">
                  <a:solidFill>
                    <a:schemeClr val="tx2"/>
                  </a:solidFill>
                </a:rPr>
                <a:t>1. MNO as an Identity Service Provider</a:t>
              </a:r>
            </a:p>
          </p:txBody>
        </p:sp>
      </p:grpSp>
      <p:grpSp>
        <p:nvGrpSpPr>
          <p:cNvPr id="7" name="Group 6">
            <a:extLst>
              <a:ext uri="{FF2B5EF4-FFF2-40B4-BE49-F238E27FC236}">
                <a16:creationId xmlns:a16="http://schemas.microsoft.com/office/drawing/2014/main" id="{8E5D1F25-3EE3-BF36-E34E-202FB30A8410}"/>
              </a:ext>
            </a:extLst>
          </p:cNvPr>
          <p:cNvGrpSpPr/>
          <p:nvPr/>
        </p:nvGrpSpPr>
        <p:grpSpPr>
          <a:xfrm>
            <a:off x="8124337" y="2533210"/>
            <a:ext cx="2754045" cy="753059"/>
            <a:chOff x="6151226" y="636267"/>
            <a:chExt cx="4131705" cy="1129763"/>
          </a:xfrm>
        </p:grpSpPr>
        <p:sp>
          <p:nvSpPr>
            <p:cNvPr id="8" name="Rounded Rectangle 7">
              <a:extLst>
                <a:ext uri="{FF2B5EF4-FFF2-40B4-BE49-F238E27FC236}">
                  <a16:creationId xmlns:a16="http://schemas.microsoft.com/office/drawing/2014/main" id="{8C7BFDB4-26F7-7895-E1EA-4154108F0BA2}"/>
                </a:ext>
              </a:extLst>
            </p:cNvPr>
            <p:cNvSpPr/>
            <p:nvPr/>
          </p:nvSpPr>
          <p:spPr>
            <a:xfrm>
              <a:off x="6151226" y="636267"/>
              <a:ext cx="4131705" cy="1129763"/>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Rounded Rectangle 4">
              <a:extLst>
                <a:ext uri="{FF2B5EF4-FFF2-40B4-BE49-F238E27FC236}">
                  <a16:creationId xmlns:a16="http://schemas.microsoft.com/office/drawing/2014/main" id="{A2BED501-446A-8553-D946-7DCFA864A3D5}"/>
                </a:ext>
              </a:extLst>
            </p:cNvPr>
            <p:cNvSpPr txBox="1"/>
            <p:nvPr/>
          </p:nvSpPr>
          <p:spPr>
            <a:xfrm>
              <a:off x="6206376" y="691417"/>
              <a:ext cx="4021405" cy="101946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51" tIns="60951" rIns="60951" bIns="60951" numCol="1" spcCol="1270" anchor="ctr" anchorCtr="0">
              <a:noAutofit/>
            </a:bodyPr>
            <a:lstStyle/>
            <a:p>
              <a:pPr algn="ctr" defTabSz="711129">
                <a:lnSpc>
                  <a:spcPct val="90000"/>
                </a:lnSpc>
                <a:spcBef>
                  <a:spcPct val="0"/>
                </a:spcBef>
                <a:spcAft>
                  <a:spcPct val="35000"/>
                </a:spcAft>
              </a:pPr>
              <a:r>
                <a:rPr lang="en-GB" sz="1600" dirty="0">
                  <a:solidFill>
                    <a:schemeClr val="tx2"/>
                  </a:solidFill>
                </a:rPr>
                <a:t>3. MNOs that want to Share Signals </a:t>
              </a:r>
            </a:p>
          </p:txBody>
        </p:sp>
      </p:grpSp>
      <p:grpSp>
        <p:nvGrpSpPr>
          <p:cNvPr id="10" name="Group 9">
            <a:extLst>
              <a:ext uri="{FF2B5EF4-FFF2-40B4-BE49-F238E27FC236}">
                <a16:creationId xmlns:a16="http://schemas.microsoft.com/office/drawing/2014/main" id="{9E5DE978-2ACB-286E-DD87-AFF628232702}"/>
              </a:ext>
            </a:extLst>
          </p:cNvPr>
          <p:cNvGrpSpPr/>
          <p:nvPr/>
        </p:nvGrpSpPr>
        <p:grpSpPr>
          <a:xfrm>
            <a:off x="4540136" y="2530531"/>
            <a:ext cx="2754045" cy="753059"/>
            <a:chOff x="6151226" y="636267"/>
            <a:chExt cx="4131705" cy="1129763"/>
          </a:xfrm>
        </p:grpSpPr>
        <p:sp>
          <p:nvSpPr>
            <p:cNvPr id="11" name="Rounded Rectangle 10">
              <a:extLst>
                <a:ext uri="{FF2B5EF4-FFF2-40B4-BE49-F238E27FC236}">
                  <a16:creationId xmlns:a16="http://schemas.microsoft.com/office/drawing/2014/main" id="{A69DF79D-6C26-BA65-3FF0-4F2E4CA9F917}"/>
                </a:ext>
              </a:extLst>
            </p:cNvPr>
            <p:cNvSpPr/>
            <p:nvPr/>
          </p:nvSpPr>
          <p:spPr>
            <a:xfrm>
              <a:off x="6151226" y="636267"/>
              <a:ext cx="4131705" cy="1129763"/>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ounded Rectangle 4">
              <a:extLst>
                <a:ext uri="{FF2B5EF4-FFF2-40B4-BE49-F238E27FC236}">
                  <a16:creationId xmlns:a16="http://schemas.microsoft.com/office/drawing/2014/main" id="{FBB19E5D-A094-03C2-2C08-15344998E27E}"/>
                </a:ext>
              </a:extLst>
            </p:cNvPr>
            <p:cNvSpPr txBox="1"/>
            <p:nvPr/>
          </p:nvSpPr>
          <p:spPr>
            <a:xfrm>
              <a:off x="6206376" y="691417"/>
              <a:ext cx="4021405" cy="101946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51" tIns="60951" rIns="60951" bIns="60951" numCol="1" spcCol="1270" anchor="ctr" anchorCtr="0">
              <a:noAutofit/>
            </a:bodyPr>
            <a:lstStyle/>
            <a:p>
              <a:pPr algn="ctr" defTabSz="711129">
                <a:lnSpc>
                  <a:spcPct val="90000"/>
                </a:lnSpc>
                <a:spcBef>
                  <a:spcPct val="0"/>
                </a:spcBef>
                <a:spcAft>
                  <a:spcPct val="35000"/>
                </a:spcAft>
              </a:pPr>
              <a:r>
                <a:rPr lang="en-GB" sz="1600" dirty="0">
                  <a:solidFill>
                    <a:schemeClr val="tx2"/>
                  </a:solidFill>
                </a:rPr>
                <a:t>2. MNO that wants to Verify Attributes</a:t>
              </a:r>
            </a:p>
          </p:txBody>
        </p:sp>
      </p:grpSp>
      <p:grpSp>
        <p:nvGrpSpPr>
          <p:cNvPr id="13" name="Group 12">
            <a:extLst>
              <a:ext uri="{FF2B5EF4-FFF2-40B4-BE49-F238E27FC236}">
                <a16:creationId xmlns:a16="http://schemas.microsoft.com/office/drawing/2014/main" id="{B14A5175-CE96-E457-D1E8-F980C88EF573}"/>
              </a:ext>
            </a:extLst>
          </p:cNvPr>
          <p:cNvGrpSpPr/>
          <p:nvPr/>
        </p:nvGrpSpPr>
        <p:grpSpPr>
          <a:xfrm>
            <a:off x="992695" y="3763454"/>
            <a:ext cx="2754045" cy="753059"/>
            <a:chOff x="6151226" y="636267"/>
            <a:chExt cx="4131705" cy="1129763"/>
          </a:xfrm>
        </p:grpSpPr>
        <p:sp>
          <p:nvSpPr>
            <p:cNvPr id="14" name="Rounded Rectangle 13">
              <a:extLst>
                <a:ext uri="{FF2B5EF4-FFF2-40B4-BE49-F238E27FC236}">
                  <a16:creationId xmlns:a16="http://schemas.microsoft.com/office/drawing/2014/main" id="{2852EEDA-EFD5-DC3B-2204-103657E7D53D}"/>
                </a:ext>
              </a:extLst>
            </p:cNvPr>
            <p:cNvSpPr/>
            <p:nvPr/>
          </p:nvSpPr>
          <p:spPr>
            <a:xfrm>
              <a:off x="6151226" y="636267"/>
              <a:ext cx="4131705" cy="1129763"/>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Rounded Rectangle 4">
              <a:extLst>
                <a:ext uri="{FF2B5EF4-FFF2-40B4-BE49-F238E27FC236}">
                  <a16:creationId xmlns:a16="http://schemas.microsoft.com/office/drawing/2014/main" id="{7E1FD4B7-872F-4408-EBEE-0BFA86BB3BFF}"/>
                </a:ext>
              </a:extLst>
            </p:cNvPr>
            <p:cNvSpPr txBox="1"/>
            <p:nvPr/>
          </p:nvSpPr>
          <p:spPr>
            <a:xfrm>
              <a:off x="6206376" y="691417"/>
              <a:ext cx="4021405" cy="101946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51" tIns="60951" rIns="60951" bIns="60951" numCol="1" spcCol="1270" anchor="ctr" anchorCtr="0">
              <a:noAutofit/>
            </a:bodyPr>
            <a:lstStyle/>
            <a:p>
              <a:pPr algn="ctr" defTabSz="711129">
                <a:lnSpc>
                  <a:spcPct val="90000"/>
                </a:lnSpc>
                <a:spcBef>
                  <a:spcPct val="0"/>
                </a:spcBef>
                <a:spcAft>
                  <a:spcPct val="35000"/>
                </a:spcAft>
              </a:pPr>
              <a:r>
                <a:rPr lang="en-GB" sz="1600" dirty="0">
                  <a:solidFill>
                    <a:schemeClr val="tx2"/>
                  </a:solidFill>
                </a:rPr>
                <a:t>4. MNO as a Relying Party to Third Party Identity Services</a:t>
              </a:r>
            </a:p>
          </p:txBody>
        </p:sp>
      </p:grpSp>
      <p:grpSp>
        <p:nvGrpSpPr>
          <p:cNvPr id="16" name="Group 15">
            <a:extLst>
              <a:ext uri="{FF2B5EF4-FFF2-40B4-BE49-F238E27FC236}">
                <a16:creationId xmlns:a16="http://schemas.microsoft.com/office/drawing/2014/main" id="{B2BC7F8A-A76A-FDBC-E75F-5AE929F6BB4E}"/>
              </a:ext>
            </a:extLst>
          </p:cNvPr>
          <p:cNvGrpSpPr/>
          <p:nvPr/>
        </p:nvGrpSpPr>
        <p:grpSpPr>
          <a:xfrm>
            <a:off x="8161098" y="3766133"/>
            <a:ext cx="2754045" cy="753059"/>
            <a:chOff x="6151226" y="636267"/>
            <a:chExt cx="4131705" cy="1129763"/>
          </a:xfrm>
        </p:grpSpPr>
        <p:sp>
          <p:nvSpPr>
            <p:cNvPr id="17" name="Rounded Rectangle 16">
              <a:extLst>
                <a:ext uri="{FF2B5EF4-FFF2-40B4-BE49-F238E27FC236}">
                  <a16:creationId xmlns:a16="http://schemas.microsoft.com/office/drawing/2014/main" id="{224A3E43-F4D3-3283-01B0-19B84D73F013}"/>
                </a:ext>
              </a:extLst>
            </p:cNvPr>
            <p:cNvSpPr/>
            <p:nvPr/>
          </p:nvSpPr>
          <p:spPr>
            <a:xfrm>
              <a:off x="6151226" y="636267"/>
              <a:ext cx="4131705" cy="1129763"/>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ounded Rectangle 4">
              <a:extLst>
                <a:ext uri="{FF2B5EF4-FFF2-40B4-BE49-F238E27FC236}">
                  <a16:creationId xmlns:a16="http://schemas.microsoft.com/office/drawing/2014/main" id="{84432576-990C-BC29-C269-371AF5E714F9}"/>
                </a:ext>
              </a:extLst>
            </p:cNvPr>
            <p:cNvSpPr txBox="1"/>
            <p:nvPr/>
          </p:nvSpPr>
          <p:spPr>
            <a:xfrm>
              <a:off x="6206376" y="691417"/>
              <a:ext cx="4021405" cy="101946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51" tIns="60951" rIns="60951" bIns="60951" numCol="1" spcCol="1270" anchor="ctr" anchorCtr="0">
              <a:noAutofit/>
            </a:bodyPr>
            <a:lstStyle/>
            <a:p>
              <a:pPr algn="ctr" defTabSz="711129">
                <a:lnSpc>
                  <a:spcPct val="90000"/>
                </a:lnSpc>
                <a:spcBef>
                  <a:spcPct val="0"/>
                </a:spcBef>
                <a:spcAft>
                  <a:spcPct val="35000"/>
                </a:spcAft>
              </a:pPr>
              <a:r>
                <a:rPr lang="en-GB" sz="1600" dirty="0">
                  <a:solidFill>
                    <a:schemeClr val="tx2"/>
                  </a:solidFill>
                </a:rPr>
                <a:t>6. MNO Identity Services for Employees, Systems, and Things</a:t>
              </a:r>
            </a:p>
          </p:txBody>
        </p:sp>
      </p:grpSp>
      <p:grpSp>
        <p:nvGrpSpPr>
          <p:cNvPr id="19" name="Group 18">
            <a:extLst>
              <a:ext uri="{FF2B5EF4-FFF2-40B4-BE49-F238E27FC236}">
                <a16:creationId xmlns:a16="http://schemas.microsoft.com/office/drawing/2014/main" id="{68EB49F4-1C8F-BC70-D1EE-30DE57A53E4C}"/>
              </a:ext>
            </a:extLst>
          </p:cNvPr>
          <p:cNvGrpSpPr/>
          <p:nvPr/>
        </p:nvGrpSpPr>
        <p:grpSpPr>
          <a:xfrm>
            <a:off x="4576897" y="3763454"/>
            <a:ext cx="2754045" cy="753059"/>
            <a:chOff x="6151226" y="636267"/>
            <a:chExt cx="4131705" cy="1129763"/>
          </a:xfrm>
        </p:grpSpPr>
        <p:sp>
          <p:nvSpPr>
            <p:cNvPr id="20" name="Rounded Rectangle 19">
              <a:extLst>
                <a:ext uri="{FF2B5EF4-FFF2-40B4-BE49-F238E27FC236}">
                  <a16:creationId xmlns:a16="http://schemas.microsoft.com/office/drawing/2014/main" id="{3F628F7D-3220-97C6-923E-6DB9C1EDD53D}"/>
                </a:ext>
              </a:extLst>
            </p:cNvPr>
            <p:cNvSpPr/>
            <p:nvPr/>
          </p:nvSpPr>
          <p:spPr>
            <a:xfrm>
              <a:off x="6151226" y="636267"/>
              <a:ext cx="4131705" cy="1129763"/>
            </a:xfrm>
            <a:prstGeom prst="round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Rounded Rectangle 4">
              <a:extLst>
                <a:ext uri="{FF2B5EF4-FFF2-40B4-BE49-F238E27FC236}">
                  <a16:creationId xmlns:a16="http://schemas.microsoft.com/office/drawing/2014/main" id="{7C940795-F20E-2BE5-F1A1-8016163AB3E5}"/>
                </a:ext>
              </a:extLst>
            </p:cNvPr>
            <p:cNvSpPr txBox="1"/>
            <p:nvPr/>
          </p:nvSpPr>
          <p:spPr>
            <a:xfrm>
              <a:off x="6206376" y="691417"/>
              <a:ext cx="4021405" cy="101946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51" tIns="60951" rIns="60951" bIns="60951" numCol="1" spcCol="1270" anchor="ctr" anchorCtr="0">
              <a:noAutofit/>
            </a:bodyPr>
            <a:lstStyle/>
            <a:p>
              <a:pPr algn="ctr" defTabSz="711129">
                <a:lnSpc>
                  <a:spcPct val="90000"/>
                </a:lnSpc>
                <a:spcBef>
                  <a:spcPct val="0"/>
                </a:spcBef>
                <a:spcAft>
                  <a:spcPct val="35000"/>
                </a:spcAft>
              </a:pPr>
              <a:r>
                <a:rPr lang="en-GB" sz="1600" dirty="0">
                  <a:solidFill>
                    <a:schemeClr val="tx2"/>
                  </a:solidFill>
                </a:rPr>
                <a:t>5. MNO that need to Conform to Open Banking (Data) Regulations</a:t>
              </a:r>
            </a:p>
          </p:txBody>
        </p:sp>
      </p:grpSp>
      <p:sp>
        <p:nvSpPr>
          <p:cNvPr id="22" name="TextBox 21">
            <a:extLst>
              <a:ext uri="{FF2B5EF4-FFF2-40B4-BE49-F238E27FC236}">
                <a16:creationId xmlns:a16="http://schemas.microsoft.com/office/drawing/2014/main" id="{FB01EE70-D15C-8D90-41D9-F6B5126A17C9}"/>
              </a:ext>
            </a:extLst>
          </p:cNvPr>
          <p:cNvSpPr txBox="1"/>
          <p:nvPr/>
        </p:nvSpPr>
        <p:spPr>
          <a:xfrm>
            <a:off x="1272661" y="5090832"/>
            <a:ext cx="9865180" cy="830997"/>
          </a:xfrm>
          <a:prstGeom prst="rect">
            <a:avLst/>
          </a:prstGeom>
          <a:noFill/>
        </p:spPr>
        <p:txBody>
          <a:bodyPr wrap="square" rtlCol="0">
            <a:spAutoFit/>
          </a:bodyPr>
          <a:lstStyle/>
          <a:p>
            <a:pPr algn="ctr"/>
            <a:r>
              <a:rPr lang="en-US" sz="2400" dirty="0">
                <a:solidFill>
                  <a:schemeClr val="tx2"/>
                </a:solidFill>
              </a:rPr>
              <a:t>Each MNO will think strategically whether to engage in (1)-(3), and how they can optimize their investments in (4)-(6)</a:t>
            </a:r>
          </a:p>
        </p:txBody>
      </p:sp>
    </p:spTree>
    <p:extLst>
      <p:ext uri="{BB962C8B-B14F-4D97-AF65-F5344CB8AC3E}">
        <p14:creationId xmlns:p14="http://schemas.microsoft.com/office/powerpoint/2010/main" val="578412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60;p30">
            <a:extLst>
              <a:ext uri="{FF2B5EF4-FFF2-40B4-BE49-F238E27FC236}">
                <a16:creationId xmlns:a16="http://schemas.microsoft.com/office/drawing/2014/main" id="{807888F8-670A-F3E0-A36F-10C5EAADDBF8}"/>
              </a:ext>
            </a:extLst>
          </p:cNvPr>
          <p:cNvPicPr preferRelativeResize="0"/>
          <p:nvPr/>
        </p:nvPicPr>
        <p:blipFill rotWithShape="1">
          <a:blip r:embed="rId2">
            <a:alphaModFix/>
          </a:blip>
          <a:srcRect l="-1282" t="-7692" r="-1282" b="-7692"/>
          <a:stretch/>
        </p:blipFill>
        <p:spPr>
          <a:xfrm>
            <a:off x="3" y="3"/>
            <a:ext cx="6096001" cy="6858000"/>
          </a:xfrm>
          <a:prstGeom prst="rect">
            <a:avLst/>
          </a:prstGeom>
          <a:noFill/>
          <a:ln>
            <a:noFill/>
          </a:ln>
        </p:spPr>
      </p:pic>
      <p:sp>
        <p:nvSpPr>
          <p:cNvPr id="3" name="Google Shape;361;p30">
            <a:extLst>
              <a:ext uri="{FF2B5EF4-FFF2-40B4-BE49-F238E27FC236}">
                <a16:creationId xmlns:a16="http://schemas.microsoft.com/office/drawing/2014/main" id="{70FAD5FE-F2EE-827F-5041-3A68C7A1424C}"/>
              </a:ext>
            </a:extLst>
          </p:cNvPr>
          <p:cNvSpPr txBox="1">
            <a:spLocks/>
          </p:cNvSpPr>
          <p:nvPr/>
        </p:nvSpPr>
        <p:spPr>
          <a:xfrm>
            <a:off x="6503679" y="171620"/>
            <a:ext cx="5355200" cy="929819"/>
          </a:xfrm>
          <a:prstGeom prst="rect">
            <a:avLst/>
          </a:prstGeom>
        </p:spPr>
        <p:txBody>
          <a:bodyPr spcFirstLastPara="1" wrap="square" lIns="121892" tIns="121892" rIns="121892" bIns="121892" anchor="b" anchorCtr="0">
            <a:noAutofit/>
          </a:bodyPr>
          <a:lstStyle>
            <a:lvl1pPr algn="l" defTabSz="914218" rtl="0" eaLnBrk="1" latinLnBrk="0" hangingPunct="1">
              <a:lnSpc>
                <a:spcPct val="110000"/>
              </a:lnSpc>
              <a:spcBef>
                <a:spcPct val="0"/>
              </a:spcBef>
              <a:buNone/>
              <a:defRPr sz="3200" b="0" kern="1200">
                <a:solidFill>
                  <a:schemeClr val="accent1"/>
                </a:solidFill>
                <a:latin typeface="+mj-lt"/>
                <a:ea typeface="+mj-ea"/>
                <a:cs typeface="+mj-cs"/>
              </a:defRPr>
            </a:lvl1pPr>
          </a:lstStyle>
          <a:p>
            <a:r>
              <a:rPr lang="en-US"/>
              <a:t>Current Working Groups</a:t>
            </a:r>
            <a:endParaRPr lang="en-US" dirty="0"/>
          </a:p>
        </p:txBody>
      </p:sp>
      <p:sp>
        <p:nvSpPr>
          <p:cNvPr id="4" name="Google Shape;362;p30">
            <a:extLst>
              <a:ext uri="{FF2B5EF4-FFF2-40B4-BE49-F238E27FC236}">
                <a16:creationId xmlns:a16="http://schemas.microsoft.com/office/drawing/2014/main" id="{BC4DFA93-09A4-54C1-AD3E-B3DE6BD7E787}"/>
              </a:ext>
            </a:extLst>
          </p:cNvPr>
          <p:cNvSpPr txBox="1">
            <a:spLocks/>
          </p:cNvSpPr>
          <p:nvPr/>
        </p:nvSpPr>
        <p:spPr>
          <a:xfrm>
            <a:off x="6523725" y="1312687"/>
            <a:ext cx="5355200" cy="4460315"/>
          </a:xfrm>
          <a:prstGeom prst="rect">
            <a:avLst/>
          </a:prstGeom>
        </p:spPr>
        <p:txBody>
          <a:bodyPr spcFirstLastPara="1" wrap="square" lIns="121892" tIns="121892" rIns="121892" bIns="121892" anchor="t" anchorCtr="0">
            <a:noAutofit/>
          </a:bodyPr>
          <a:lstStyle>
            <a:lvl1pPr marL="228554" indent="-228554" algn="l" defTabSz="914218" rtl="0" eaLnBrk="1" latinLnBrk="0" hangingPunct="1">
              <a:lnSpc>
                <a:spcPct val="110000"/>
              </a:lnSpc>
              <a:spcBef>
                <a:spcPts val="900"/>
              </a:spcBef>
              <a:buFont typeface="Arial" panose="020B0604020202020204" pitchFamily="34" charset="0"/>
              <a:buChar char="•"/>
              <a:defRPr sz="2800" kern="1200">
                <a:solidFill>
                  <a:schemeClr val="tx2"/>
                </a:solidFill>
                <a:latin typeface="+mn-lt"/>
                <a:ea typeface="+mn-ea"/>
                <a:cs typeface="+mn-cs"/>
              </a:defRPr>
            </a:lvl1pPr>
            <a:lvl2pPr marL="685663" indent="-228554" algn="l" defTabSz="914218" rtl="0" eaLnBrk="1" latinLnBrk="0" hangingPunct="1">
              <a:lnSpc>
                <a:spcPct val="110000"/>
              </a:lnSpc>
              <a:spcBef>
                <a:spcPts val="900"/>
              </a:spcBef>
              <a:buFont typeface="Arial" panose="020B0604020202020204" pitchFamily="34" charset="0"/>
              <a:buChar char="−"/>
              <a:defRPr sz="2400" kern="1200">
                <a:solidFill>
                  <a:schemeClr val="tx2"/>
                </a:solidFill>
                <a:latin typeface="+mn-lt"/>
                <a:ea typeface="+mn-ea"/>
                <a:cs typeface="+mn-cs"/>
              </a:defRPr>
            </a:lvl2pPr>
            <a:lvl3pPr marL="1142772" indent="-228554" algn="l" defTabSz="914218" rtl="0" eaLnBrk="1" latinLnBrk="0" hangingPunct="1">
              <a:lnSpc>
                <a:spcPct val="110000"/>
              </a:lnSpc>
              <a:spcBef>
                <a:spcPts val="900"/>
              </a:spcBef>
              <a:buFont typeface="Arial" panose="020B0604020202020204" pitchFamily="34" charset="0"/>
              <a:buChar char="•"/>
              <a:defRPr sz="2000" kern="1200">
                <a:solidFill>
                  <a:schemeClr val="tx2"/>
                </a:solidFill>
                <a:latin typeface="+mn-lt"/>
                <a:ea typeface="+mn-ea"/>
                <a:cs typeface="+mn-cs"/>
              </a:defRPr>
            </a:lvl3pPr>
            <a:lvl4pPr marL="1599880"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4pPr>
            <a:lvl5pPr marL="2056988" indent="-228554" algn="l" defTabSz="914218" rtl="0" eaLnBrk="1" latinLnBrk="0" hangingPunct="1">
              <a:lnSpc>
                <a:spcPct val="110000"/>
              </a:lnSpc>
              <a:spcBef>
                <a:spcPts val="900"/>
              </a:spcBef>
              <a:buFont typeface="Arial" panose="020B0604020202020204" pitchFamily="34" charset="0"/>
              <a:buChar char="•"/>
              <a:defRPr sz="1800" kern="1200">
                <a:solidFill>
                  <a:schemeClr val="tx2"/>
                </a:solidFill>
                <a:latin typeface="+mn-lt"/>
                <a:ea typeface="+mn-ea"/>
                <a:cs typeface="+mn-cs"/>
              </a:defRPr>
            </a:lvl5pPr>
            <a:lvl6pPr marL="2514098"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882" indent="-342882">
              <a:buClr>
                <a:schemeClr val="accent1"/>
              </a:buClr>
              <a:buFont typeface="Wingdings" charset="2"/>
              <a:buChar char="§"/>
            </a:pPr>
            <a:r>
              <a:rPr lang="en" sz="2000" dirty="0"/>
              <a:t>Ten (10) </a:t>
            </a:r>
            <a:r>
              <a:rPr lang="en-US" sz="2000" dirty="0"/>
              <a:t>Foundation </a:t>
            </a:r>
            <a:r>
              <a:rPr lang="en" sz="2000" dirty="0"/>
              <a:t>working groups (WGs) </a:t>
            </a:r>
            <a:r>
              <a:rPr lang="en-US" sz="2000" dirty="0"/>
              <a:t>focused on developing OpenID standards as </a:t>
            </a:r>
            <a:r>
              <a:rPr lang="en" sz="2000" dirty="0"/>
              <a:t>defined in their charters</a:t>
            </a:r>
            <a:endParaRPr lang="en-US" sz="2000" dirty="0"/>
          </a:p>
          <a:p>
            <a:pPr marL="342882" indent="-342882">
              <a:buClr>
                <a:schemeClr val="accent1"/>
              </a:buClr>
              <a:buFont typeface="Wingdings" charset="2"/>
              <a:buChar char="§"/>
            </a:pPr>
            <a:endParaRPr lang="en-US" sz="2000" dirty="0"/>
          </a:p>
          <a:p>
            <a:pPr marL="342882" indent="-342882">
              <a:buClr>
                <a:schemeClr val="accent1"/>
              </a:buClr>
              <a:buFont typeface="Wingdings" charset="2"/>
              <a:buChar char="§"/>
            </a:pPr>
            <a:r>
              <a:rPr lang="en" sz="2000" dirty="0"/>
              <a:t>WGs meet mostly online to share information and develop </a:t>
            </a:r>
            <a:r>
              <a:rPr lang="en-US" sz="2000" dirty="0"/>
              <a:t>specification documentation </a:t>
            </a:r>
            <a:r>
              <a:rPr lang="en" sz="2000" dirty="0"/>
              <a:t>using issue tracking systems</a:t>
            </a:r>
            <a:r>
              <a:rPr lang="en-US" sz="2000" dirty="0"/>
              <a:t>, </a:t>
            </a:r>
            <a:r>
              <a:rPr lang="en" sz="2000" dirty="0"/>
              <a:t>git repositories and mailing lists</a:t>
            </a:r>
            <a:endParaRPr lang="en-US" sz="2000" dirty="0"/>
          </a:p>
          <a:p>
            <a:pPr marL="342882" indent="-342882">
              <a:spcBef>
                <a:spcPts val="2133"/>
              </a:spcBef>
              <a:spcAft>
                <a:spcPts val="2133"/>
              </a:spcAft>
              <a:buClr>
                <a:schemeClr val="accent1"/>
              </a:buClr>
              <a:buFont typeface="Wingdings" charset="2"/>
              <a:buChar char="§"/>
            </a:pPr>
            <a:r>
              <a:rPr lang="en-US" sz="2000" dirty="0"/>
              <a:t>Global community of experts that develop and validate proven standards through open, consensus-based processes</a:t>
            </a:r>
          </a:p>
        </p:txBody>
      </p:sp>
    </p:spTree>
    <p:extLst>
      <p:ext uri="{BB962C8B-B14F-4D97-AF65-F5344CB8AC3E}">
        <p14:creationId xmlns:p14="http://schemas.microsoft.com/office/powerpoint/2010/main" val="403740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3AE64-0637-63BE-AFA6-44CB75BB2D22}"/>
              </a:ext>
            </a:extLst>
          </p:cNvPr>
          <p:cNvSpPr>
            <a:spLocks noGrp="1"/>
          </p:cNvSpPr>
          <p:nvPr>
            <p:ph type="title"/>
          </p:nvPr>
        </p:nvSpPr>
        <p:spPr/>
        <p:txBody>
          <a:bodyPr/>
          <a:lstStyle/>
          <a:p>
            <a:r>
              <a:rPr lang="en-US" dirty="0"/>
              <a:t>Working Group Highlights for CAMARA Project</a:t>
            </a:r>
          </a:p>
        </p:txBody>
      </p:sp>
      <p:sp>
        <p:nvSpPr>
          <p:cNvPr id="3" name="Content Placeholder 2">
            <a:extLst>
              <a:ext uri="{FF2B5EF4-FFF2-40B4-BE49-F238E27FC236}">
                <a16:creationId xmlns:a16="http://schemas.microsoft.com/office/drawing/2014/main" id="{8FCB46BC-7904-2AF4-56D5-B11D42F47896}"/>
              </a:ext>
            </a:extLst>
          </p:cNvPr>
          <p:cNvSpPr>
            <a:spLocks noGrp="1"/>
          </p:cNvSpPr>
          <p:nvPr>
            <p:ph sz="half" idx="1"/>
          </p:nvPr>
        </p:nvSpPr>
        <p:spPr/>
        <p:txBody>
          <a:bodyPr/>
          <a:lstStyle/>
          <a:p>
            <a:r>
              <a:rPr lang="en-US" sz="2400" b="1" dirty="0"/>
              <a:t>MODRNA WG</a:t>
            </a:r>
          </a:p>
          <a:p>
            <a:pPr lvl="1"/>
            <a:r>
              <a:rPr lang="en-US" sz="2000" dirty="0">
                <a:cs typeface="Arial" panose="020B0604020202020204" pitchFamily="34" charset="0"/>
              </a:rPr>
              <a:t>Enable Mobile Network Operators (MNOs) to become Identity Providers by developing </a:t>
            </a:r>
            <a:r>
              <a:rPr lang="en-US" altLang="en-US" sz="2000" dirty="0">
                <a:cs typeface="Arial" charset="0"/>
              </a:rPr>
              <a:t>(1) a </a:t>
            </a:r>
            <a:r>
              <a:rPr lang="en-US" altLang="en-US" sz="2000" b="1" dirty="0">
                <a:cs typeface="Arial" charset="0"/>
              </a:rPr>
              <a:t>profile</a:t>
            </a:r>
            <a:r>
              <a:rPr lang="en-US" altLang="en-US" sz="2000" dirty="0">
                <a:cs typeface="Arial" charset="0"/>
              </a:rPr>
              <a:t> of and (2) an </a:t>
            </a:r>
            <a:r>
              <a:rPr lang="en-US" altLang="en-US" sz="2000" b="1" dirty="0">
                <a:cs typeface="Arial" charset="0"/>
              </a:rPr>
              <a:t>extension</a:t>
            </a:r>
            <a:r>
              <a:rPr lang="en-US" altLang="en-US" sz="2000" dirty="0">
                <a:cs typeface="Arial" charset="0"/>
              </a:rPr>
              <a:t> to OpenID Connect for use by MNOs providing identity services.</a:t>
            </a:r>
            <a:endParaRPr lang="en-US" sz="2000" dirty="0"/>
          </a:p>
          <a:p>
            <a:r>
              <a:rPr lang="en-US" sz="2400" b="1" dirty="0"/>
              <a:t>FAPI WG</a:t>
            </a:r>
          </a:p>
          <a:p>
            <a:pPr lvl="1"/>
            <a:r>
              <a:rPr lang="en-US" sz="2000" dirty="0"/>
              <a:t>E</a:t>
            </a:r>
            <a:r>
              <a:rPr lang="en-US" sz="2000" b="0" i="0" u="none" strike="noStrike" dirty="0">
                <a:effectLst/>
              </a:rPr>
              <a:t>nable applications to utilize the data stored in a financial account, applications to interact with a financial account, and users to control the security and privacy settings.</a:t>
            </a:r>
            <a:endParaRPr lang="en-US" sz="2000" dirty="0"/>
          </a:p>
        </p:txBody>
      </p:sp>
      <p:sp>
        <p:nvSpPr>
          <p:cNvPr id="4" name="Content Placeholder 3">
            <a:extLst>
              <a:ext uri="{FF2B5EF4-FFF2-40B4-BE49-F238E27FC236}">
                <a16:creationId xmlns:a16="http://schemas.microsoft.com/office/drawing/2014/main" id="{1E8C7A42-C3F7-1BE4-5728-73799CE9DC23}"/>
              </a:ext>
            </a:extLst>
          </p:cNvPr>
          <p:cNvSpPr>
            <a:spLocks noGrp="1"/>
          </p:cNvSpPr>
          <p:nvPr>
            <p:ph sz="half" idx="2"/>
          </p:nvPr>
        </p:nvSpPr>
        <p:spPr>
          <a:xfrm>
            <a:off x="6172199" y="1168400"/>
            <a:ext cx="5414750" cy="4997546"/>
          </a:xfrm>
        </p:spPr>
        <p:txBody>
          <a:bodyPr/>
          <a:lstStyle/>
          <a:p>
            <a:r>
              <a:rPr lang="en-US" sz="2400" b="1" dirty="0" err="1"/>
              <a:t>eKYC</a:t>
            </a:r>
            <a:r>
              <a:rPr lang="en-US" sz="2400" b="1" dirty="0"/>
              <a:t>-IDA WG</a:t>
            </a:r>
          </a:p>
          <a:p>
            <a:pPr lvl="1"/>
            <a:r>
              <a:rPr lang="en-US" sz="2000" dirty="0">
                <a:effectLst/>
                <a:latin typeface="ArialMT"/>
              </a:rPr>
              <a:t>Extend OpenID Connect to included a standardized schema for expressing (and requesting) </a:t>
            </a:r>
            <a:r>
              <a:rPr lang="en-US" sz="2000" b="1" dirty="0">
                <a:effectLst/>
                <a:latin typeface="ArialMT"/>
              </a:rPr>
              <a:t>identity assurance</a:t>
            </a:r>
            <a:r>
              <a:rPr lang="en-US" sz="2000" dirty="0">
                <a:effectLst/>
                <a:latin typeface="ArialMT"/>
              </a:rPr>
              <a:t> metadata. </a:t>
            </a:r>
          </a:p>
          <a:p>
            <a:r>
              <a:rPr lang="en-US" sz="2400" b="1" dirty="0"/>
              <a:t>Shared Signals WG</a:t>
            </a:r>
          </a:p>
          <a:p>
            <a:pPr lvl="1"/>
            <a:r>
              <a:rPr lang="en-US" sz="2000" dirty="0">
                <a:effectLst/>
                <a:latin typeface="ArialMT"/>
              </a:rPr>
              <a:t>Enable the </a:t>
            </a:r>
            <a:r>
              <a:rPr lang="en-US" sz="2000" b="1" dirty="0">
                <a:effectLst/>
                <a:latin typeface="ArialMT"/>
              </a:rPr>
              <a:t>sharing</a:t>
            </a:r>
            <a:r>
              <a:rPr lang="en-US" sz="2000" dirty="0">
                <a:effectLst/>
                <a:latin typeface="ArialMT"/>
              </a:rPr>
              <a:t> of </a:t>
            </a:r>
            <a:r>
              <a:rPr lang="en-US" sz="2000" b="1" dirty="0">
                <a:effectLst/>
                <a:latin typeface="ArialMT"/>
              </a:rPr>
              <a:t>security events</a:t>
            </a:r>
            <a:r>
              <a:rPr lang="en-US" sz="2000" dirty="0">
                <a:effectLst/>
                <a:latin typeface="ArialMT"/>
              </a:rPr>
              <a:t>, </a:t>
            </a:r>
            <a:r>
              <a:rPr lang="en-US" sz="2000" b="1" dirty="0">
                <a:effectLst/>
                <a:latin typeface="ArialMT"/>
              </a:rPr>
              <a:t>state changes</a:t>
            </a:r>
            <a:r>
              <a:rPr lang="en-US" sz="2000" dirty="0">
                <a:effectLst/>
                <a:latin typeface="ArialMT"/>
              </a:rPr>
              <a:t>, and other </a:t>
            </a:r>
            <a:r>
              <a:rPr lang="en-US" sz="2000" b="1" dirty="0">
                <a:effectLst/>
                <a:latin typeface="ArialMT"/>
              </a:rPr>
              <a:t>signals</a:t>
            </a:r>
            <a:r>
              <a:rPr lang="en-US" sz="2000" dirty="0">
                <a:effectLst/>
                <a:latin typeface="ArialMT"/>
              </a:rPr>
              <a:t> between related and/or dependent systems such as identity providers, risk engines, relying parties, device management platforms, network infrastructure, and policy engines</a:t>
            </a:r>
            <a:r>
              <a:rPr lang="en-US" sz="2000" dirty="0">
                <a:latin typeface="ArialMT"/>
              </a:rPr>
              <a:t>.</a:t>
            </a:r>
            <a:endParaRPr lang="en-US" sz="2000" dirty="0">
              <a:effectLst/>
              <a:latin typeface="ArialMT"/>
            </a:endParaRPr>
          </a:p>
        </p:txBody>
      </p:sp>
    </p:spTree>
    <p:extLst>
      <p:ext uri="{BB962C8B-B14F-4D97-AF65-F5344CB8AC3E}">
        <p14:creationId xmlns:p14="http://schemas.microsoft.com/office/powerpoint/2010/main" val="117447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EBSCO" id="{E9DF67AC-D12A-324F-952D-186BF9675DC0}" vid="{F76FB4F3-D584-3D4C-BF89-1C5DB6A6ABFD}"/>
    </a:ext>
  </a:extLst>
</a:theme>
</file>

<file path=ppt/theme/theme2.xml><?xml version="1.0" encoding="utf-8"?>
<a:theme xmlns:a="http://schemas.openxmlformats.org/drawingml/2006/main" name="1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IDF_PPT Template_2022-04.potx" id="{88312940-D12C-4527-8ECD-2C2F2DC30BE8}" vid="{AD37FCA4-703E-4D5A-993B-CDC7B3E1B950}"/>
    </a:ext>
  </a:extLst>
</a:theme>
</file>

<file path=ppt/theme/theme3.xml><?xml version="1.0" encoding="utf-8"?>
<a:theme xmlns:a="http://schemas.openxmlformats.org/drawingml/2006/main" name="2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IDF_PPT Template_2022-04.potx" id="{88312940-D12C-4527-8ECD-2C2F2DC30BE8}" vid="{AD37FCA4-703E-4D5A-993B-CDC7B3E1B950}"/>
    </a:ext>
  </a:extLst>
</a:theme>
</file>

<file path=ppt/theme/theme4.xml><?xml version="1.0" encoding="utf-8"?>
<a:theme xmlns:a="http://schemas.openxmlformats.org/drawingml/2006/main" name="3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IDF_PPT Template_2022-04.potx" id="{88312940-D12C-4527-8ECD-2C2F2DC30BE8}" vid="{AD37FCA4-703E-4D5A-993B-CDC7B3E1B950}"/>
    </a:ext>
  </a:extLst>
</a:theme>
</file>

<file path=ppt/theme/theme5.xml><?xml version="1.0" encoding="utf-8"?>
<a:theme xmlns:a="http://schemas.openxmlformats.org/drawingml/2006/main" name="4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EBSCO" id="{E9DF67AC-D12A-324F-952D-186BF9675DC0}" vid="{F76FB4F3-D584-3D4C-BF89-1C5DB6A6ABFD}"/>
    </a:ext>
  </a:extLst>
</a:theme>
</file>

<file path=ppt/theme/theme6.xml><?xml version="1.0" encoding="utf-8"?>
<a:theme xmlns:a="http://schemas.openxmlformats.org/drawingml/2006/main" name="5_EBSCO">
  <a:themeElements>
    <a:clrScheme name="OpenID">
      <a:dk1>
        <a:srgbClr val="222020"/>
      </a:dk1>
      <a:lt1>
        <a:srgbClr val="FFFFFF"/>
      </a:lt1>
      <a:dk2>
        <a:srgbClr val="5E5E5E"/>
      </a:dk2>
      <a:lt2>
        <a:srgbClr val="DDDDDD"/>
      </a:lt2>
      <a:accent1>
        <a:srgbClr val="F69100"/>
      </a:accent1>
      <a:accent2>
        <a:srgbClr val="BCBCBE"/>
      </a:accent2>
      <a:accent3>
        <a:srgbClr val="DE5116"/>
      </a:accent3>
      <a:accent4>
        <a:srgbClr val="08104D"/>
      </a:accent4>
      <a:accent5>
        <a:srgbClr val="FEC306"/>
      </a:accent5>
      <a:accent6>
        <a:srgbClr val="DF5327"/>
      </a:accent6>
      <a:hlink>
        <a:srgbClr val="FF8327"/>
      </a:hlink>
      <a:folHlink>
        <a:srgbClr val="B2B2B2"/>
      </a:folHlink>
    </a:clrScheme>
    <a:fontScheme name="EBSCO Gener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lumMod val="50000"/>
            </a:schemeClr>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EBSCO" id="{E9DF67AC-D12A-324F-952D-186BF9675DC0}" vid="{F76FB4F3-D584-3D4C-BF89-1C5DB6A6ABF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EBSCO</Template>
  <TotalTime>8918</TotalTime>
  <Words>1366</Words>
  <Application>Microsoft Office PowerPoint</Application>
  <PresentationFormat>Widescreen</PresentationFormat>
  <Paragraphs>195</Paragraphs>
  <Slides>23</Slides>
  <Notes>9</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23</vt:i4>
      </vt:variant>
    </vt:vector>
  </HeadingPairs>
  <TitlesOfParts>
    <vt:vector size="36" baseType="lpstr">
      <vt:lpstr>Arial</vt:lpstr>
      <vt:lpstr>ArialMT</vt:lpstr>
      <vt:lpstr>Avenir Book</vt:lpstr>
      <vt:lpstr>Calibri</vt:lpstr>
      <vt:lpstr>Franklin Gothic</vt:lpstr>
      <vt:lpstr>Times New Roman</vt:lpstr>
      <vt:lpstr>Wingdings</vt:lpstr>
      <vt:lpstr>EBSCO</vt:lpstr>
      <vt:lpstr>1_EBSCO</vt:lpstr>
      <vt:lpstr>2_EBSCO</vt:lpstr>
      <vt:lpstr>3_EBSCO</vt:lpstr>
      <vt:lpstr>4_EBSCO</vt:lpstr>
      <vt:lpstr>5_EBSCO</vt:lpstr>
      <vt:lpstr>PowerPoint Presentation</vt:lpstr>
      <vt:lpstr>OpenID Foundation Overview</vt:lpstr>
      <vt:lpstr>PowerPoint Presentation</vt:lpstr>
      <vt:lpstr>PowerPoint Presentation</vt:lpstr>
      <vt:lpstr>PowerPoint Presentation</vt:lpstr>
      <vt:lpstr>PowerPoint Presentation</vt:lpstr>
      <vt:lpstr>What OpenID Standards Can Do for MNO</vt:lpstr>
      <vt:lpstr>PowerPoint Presentation</vt:lpstr>
      <vt:lpstr>Working Group Highlights for CAMARA Project</vt:lpstr>
      <vt:lpstr>MODRNA WG</vt:lpstr>
      <vt:lpstr>PowerPoint Presentation</vt:lpstr>
      <vt:lpstr>FAPI Global Deployment</vt:lpstr>
      <vt:lpstr>Consent Management in FAPI</vt:lpstr>
      <vt:lpstr>PowerPoint Presentation</vt:lpstr>
      <vt:lpstr>Shared Signals WG</vt:lpstr>
      <vt:lpstr>PowerPoint Presentation</vt:lpstr>
      <vt:lpstr>OpenID Certification Program Overview</vt:lpstr>
      <vt:lpstr>Certification Program Resources</vt:lpstr>
      <vt:lpstr>PowerPoint Presentation</vt:lpstr>
      <vt:lpstr>GAIN Principles</vt:lpstr>
      <vt:lpstr>The GAIN hypothesis for global interoperability</vt:lpstr>
      <vt:lpstr>The Governance of GAIN</vt:lpstr>
      <vt:lpstr>GAIN POC</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WG Update Template</dc:title>
  <dc:subject/>
  <dc:creator/>
  <cp:keywords/>
  <dc:description/>
  <cp:lastModifiedBy>Artych Rafał</cp:lastModifiedBy>
  <cp:revision>85</cp:revision>
  <dcterms:created xsi:type="dcterms:W3CDTF">2021-12-17T19:53:18Z</dcterms:created>
  <dcterms:modified xsi:type="dcterms:W3CDTF">2023-06-01T14:58:10Z</dcterms:modified>
  <cp:category/>
</cp:coreProperties>
</file>